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97" r:id="rId4"/>
    <p:sldId id="263" r:id="rId5"/>
    <p:sldId id="271" r:id="rId6"/>
    <p:sldId id="272" r:id="rId7"/>
    <p:sldId id="274" r:id="rId8"/>
    <p:sldId id="275" r:id="rId9"/>
    <p:sldId id="276" r:id="rId10"/>
    <p:sldId id="277" r:id="rId11"/>
    <p:sldId id="284" r:id="rId12"/>
    <p:sldId id="287" r:id="rId13"/>
    <p:sldId id="289" r:id="rId14"/>
    <p:sldId id="290" r:id="rId15"/>
    <p:sldId id="286" r:id="rId16"/>
    <p:sldId id="296" r:id="rId17"/>
    <p:sldId id="281" r:id="rId18"/>
    <p:sldId id="278" r:id="rId19"/>
    <p:sldId id="280" r:id="rId20"/>
    <p:sldId id="279" r:id="rId21"/>
    <p:sldId id="292" r:id="rId22"/>
    <p:sldId id="288" r:id="rId23"/>
    <p:sldId id="258" r:id="rId24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38"/>
    <a:srgbClr val="00823B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2" autoAdjust="0"/>
    <p:restoredTop sz="94660"/>
  </p:normalViewPr>
  <p:slideViewPr>
    <p:cSldViewPr snapToGrid="0">
      <p:cViewPr>
        <p:scale>
          <a:sx n="70" d="100"/>
          <a:sy n="70" d="100"/>
        </p:scale>
        <p:origin x="-1219" y="-4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gif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image" Target="../media/image4.jpg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gif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F7215A-C171-4FAE-AE0C-430C06F1B8E6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F04517-CA27-4589-A2B9-B2CB3B7CA9AF}">
      <dgm:prSet custT="1"/>
      <dgm:spPr>
        <a:solidFill>
          <a:srgbClr val="00823B"/>
        </a:solidFill>
        <a:ln>
          <a:solidFill>
            <a:srgbClr val="33CC33"/>
          </a:solidFill>
        </a:ln>
      </dgm:spPr>
      <dgm:t>
        <a:bodyPr/>
        <a:lstStyle/>
        <a:p>
          <a:endParaRPr lang="ru-RU" sz="1400" b="1" dirty="0" smtClean="0"/>
        </a:p>
        <a:p>
          <a:endParaRPr lang="ru-RU" sz="1400" b="1" dirty="0" smtClean="0"/>
        </a:p>
        <a:p>
          <a:r>
            <a:rPr lang="ru-RU" sz="1400" b="1" dirty="0" smtClean="0"/>
            <a:t>МБУ ДО ДДЮТ</a:t>
          </a:r>
        </a:p>
        <a:p>
          <a:r>
            <a:rPr lang="ru-RU" sz="1100" b="1" dirty="0" smtClean="0"/>
            <a:t>МО г. Армавир </a:t>
          </a:r>
          <a:endParaRPr lang="ru-RU" sz="1100" b="1" dirty="0"/>
        </a:p>
      </dgm:t>
    </dgm:pt>
    <dgm:pt modelId="{5C845128-72B1-41AA-B099-B1C805B15386}" type="parTrans" cxnId="{0A42F654-FB3A-4362-9624-4CD7C64F166F}">
      <dgm:prSet/>
      <dgm:spPr/>
      <dgm:t>
        <a:bodyPr/>
        <a:lstStyle/>
        <a:p>
          <a:endParaRPr lang="ru-RU"/>
        </a:p>
      </dgm:t>
    </dgm:pt>
    <dgm:pt modelId="{073A514C-C44E-4329-BB45-7D39092B7469}" type="sibTrans" cxnId="{0A42F654-FB3A-4362-9624-4CD7C64F166F}">
      <dgm:prSet/>
      <dgm:spPr/>
      <dgm:t>
        <a:bodyPr/>
        <a:lstStyle/>
        <a:p>
          <a:endParaRPr lang="ru-RU"/>
        </a:p>
      </dgm:t>
    </dgm:pt>
    <dgm:pt modelId="{E782F1EA-16BD-47BF-A9DC-5AFBB25013F5}">
      <dgm:prSet custT="1"/>
      <dgm:spPr>
        <a:solidFill>
          <a:srgbClr val="00823B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4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МБУ ДО Дом детского </a:t>
          </a:r>
          <a:r>
            <a:rPr lang="ru-RU" sz="1200" b="1" dirty="0" smtClean="0"/>
            <a:t>творчества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/>
            <a:t>МО </a:t>
          </a:r>
          <a:r>
            <a:rPr lang="ru-RU" sz="1100" b="1" dirty="0" err="1" smtClean="0"/>
            <a:t>Новокубанский</a:t>
          </a:r>
          <a:r>
            <a:rPr lang="ru-RU" sz="1100" b="1" dirty="0" smtClean="0"/>
            <a:t> район </a:t>
          </a:r>
          <a:endParaRPr lang="ru-RU" sz="1200" b="1" dirty="0"/>
        </a:p>
      </dgm:t>
    </dgm:pt>
    <dgm:pt modelId="{3D108C03-4CED-4A12-B3DA-B6C58199FEBB}" type="parTrans" cxnId="{52D275C9-6A70-4260-9152-16F9C7FFE284}">
      <dgm:prSet/>
      <dgm:spPr/>
      <dgm:t>
        <a:bodyPr/>
        <a:lstStyle/>
        <a:p>
          <a:endParaRPr lang="ru-RU"/>
        </a:p>
      </dgm:t>
    </dgm:pt>
    <dgm:pt modelId="{1B60A2D9-5977-4C75-8A74-3B415A366A7B}" type="sibTrans" cxnId="{52D275C9-6A70-4260-9152-16F9C7FFE284}">
      <dgm:prSet/>
      <dgm:spPr/>
      <dgm:t>
        <a:bodyPr/>
        <a:lstStyle/>
        <a:p>
          <a:endParaRPr lang="ru-RU"/>
        </a:p>
      </dgm:t>
    </dgm:pt>
    <dgm:pt modelId="{288BD0E1-AB95-4A87-84C8-036D92952BAE}">
      <dgm:prSet custT="1"/>
      <dgm:spPr>
        <a:solidFill>
          <a:srgbClr val="00823B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4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МБУ ДО Дом детского творчества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/>
            <a:t>МО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/>
            <a:t>Успенский район  </a:t>
          </a:r>
          <a:endParaRPr lang="ru-RU" sz="1100" b="1" dirty="0"/>
        </a:p>
      </dgm:t>
    </dgm:pt>
    <dgm:pt modelId="{3D7E039D-3A83-4D85-9EDC-C13CDC0ADDA1}" type="parTrans" cxnId="{3D957673-BF8B-4662-9EAA-57947ABED0D7}">
      <dgm:prSet/>
      <dgm:spPr/>
      <dgm:t>
        <a:bodyPr/>
        <a:lstStyle/>
        <a:p>
          <a:endParaRPr lang="ru-RU"/>
        </a:p>
      </dgm:t>
    </dgm:pt>
    <dgm:pt modelId="{582EB595-3F4A-47A9-AC42-5FA4D9CD8C86}" type="sibTrans" cxnId="{3D957673-BF8B-4662-9EAA-57947ABED0D7}">
      <dgm:prSet/>
      <dgm:spPr/>
      <dgm:t>
        <a:bodyPr/>
        <a:lstStyle/>
        <a:p>
          <a:endParaRPr lang="ru-RU"/>
        </a:p>
      </dgm:t>
    </dgm:pt>
    <dgm:pt modelId="{0DA995D2-0025-44B1-A477-D4820D746687}">
      <dgm:prSet custT="1"/>
      <dgm:spPr>
        <a:solidFill>
          <a:srgbClr val="00823B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4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МБУ ДО Центр творчества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/>
            <a:t>МО </a:t>
          </a:r>
          <a:r>
            <a:rPr lang="ru-RU" sz="1100" b="1" dirty="0" err="1" smtClean="0"/>
            <a:t>Белореченский</a:t>
          </a:r>
          <a:r>
            <a:rPr lang="ru-RU" sz="1100" b="1" dirty="0" smtClean="0"/>
            <a:t> район  </a:t>
          </a:r>
          <a:endParaRPr lang="ru-RU" sz="1100" b="1" dirty="0"/>
        </a:p>
      </dgm:t>
    </dgm:pt>
    <dgm:pt modelId="{2577978D-8A2F-4601-8D6D-C70A6CDFA4A0}" type="parTrans" cxnId="{F727E6B7-8C26-46A9-B583-C14B3B97E475}">
      <dgm:prSet/>
      <dgm:spPr/>
      <dgm:t>
        <a:bodyPr/>
        <a:lstStyle/>
        <a:p>
          <a:endParaRPr lang="ru-RU"/>
        </a:p>
      </dgm:t>
    </dgm:pt>
    <dgm:pt modelId="{F7ABDF7E-8C26-40AD-A3D5-372344A824AD}" type="sibTrans" cxnId="{F727E6B7-8C26-46A9-B583-C14B3B97E475}">
      <dgm:prSet/>
      <dgm:spPr/>
      <dgm:t>
        <a:bodyPr/>
        <a:lstStyle/>
        <a:p>
          <a:endParaRPr lang="ru-RU"/>
        </a:p>
      </dgm:t>
    </dgm:pt>
    <dgm:pt modelId="{357191FF-0F98-48CF-9D0F-1F21FE8B93B1}">
      <dgm:prSet custT="1"/>
      <dgm:spPr>
        <a:solidFill>
          <a:srgbClr val="00823B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4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МБУ ДО Дом детского творчества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/>
            <a:t>МО Мостовский район  </a:t>
          </a:r>
          <a:endParaRPr lang="ru-RU" sz="1100" b="1" dirty="0"/>
        </a:p>
      </dgm:t>
    </dgm:pt>
    <dgm:pt modelId="{C29973D6-B32A-488E-B398-AD694191FE3A}" type="parTrans" cxnId="{A3A5AF2A-E6F8-41AA-B3EF-3B66BCAFEEB3}">
      <dgm:prSet/>
      <dgm:spPr/>
      <dgm:t>
        <a:bodyPr/>
        <a:lstStyle/>
        <a:p>
          <a:endParaRPr lang="ru-RU"/>
        </a:p>
      </dgm:t>
    </dgm:pt>
    <dgm:pt modelId="{E1948642-1C4A-4307-8007-FEC2135B7DAC}" type="sibTrans" cxnId="{A3A5AF2A-E6F8-41AA-B3EF-3B66BCAFEEB3}">
      <dgm:prSet/>
      <dgm:spPr/>
      <dgm:t>
        <a:bodyPr/>
        <a:lstStyle/>
        <a:p>
          <a:endParaRPr lang="ru-RU"/>
        </a:p>
      </dgm:t>
    </dgm:pt>
    <dgm:pt modelId="{8ACD32AA-1FD1-4B8F-819C-360D4DB015C9}">
      <dgm:prSet custT="1"/>
      <dgm:spPr>
        <a:solidFill>
          <a:srgbClr val="00823B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4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МАУ ДО Центр творчества </a:t>
          </a:r>
          <a:r>
            <a:rPr lang="ru-RU" sz="1100" b="1" dirty="0" smtClean="0"/>
            <a:t>им. </a:t>
          </a:r>
          <a:r>
            <a:rPr lang="ru-RU" sz="1100" b="1" dirty="0" err="1" smtClean="0"/>
            <a:t>Д.Шервашидзе</a:t>
          </a:r>
          <a:endParaRPr lang="ru-RU" sz="11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/>
            <a:t>МО </a:t>
          </a:r>
          <a:r>
            <a:rPr lang="ru-RU" sz="1100" b="1" dirty="0" err="1" smtClean="0"/>
            <a:t>Лабинский</a:t>
          </a:r>
          <a:r>
            <a:rPr lang="ru-RU" sz="1100" b="1" dirty="0" smtClean="0"/>
            <a:t> район  </a:t>
          </a:r>
          <a:endParaRPr lang="ru-RU" sz="1100" b="1" dirty="0"/>
        </a:p>
      </dgm:t>
    </dgm:pt>
    <dgm:pt modelId="{3BF3362E-E2D0-4592-ACEF-CF33EF6082B7}" type="parTrans" cxnId="{69F87851-AF59-4E47-B4FE-A8F847FD9451}">
      <dgm:prSet/>
      <dgm:spPr/>
      <dgm:t>
        <a:bodyPr/>
        <a:lstStyle/>
        <a:p>
          <a:endParaRPr lang="ru-RU"/>
        </a:p>
      </dgm:t>
    </dgm:pt>
    <dgm:pt modelId="{0655389F-D302-4AD7-883F-7298FE309893}" type="sibTrans" cxnId="{69F87851-AF59-4E47-B4FE-A8F847FD9451}">
      <dgm:prSet/>
      <dgm:spPr/>
      <dgm:t>
        <a:bodyPr/>
        <a:lstStyle/>
        <a:p>
          <a:endParaRPr lang="ru-RU"/>
        </a:p>
      </dgm:t>
    </dgm:pt>
    <dgm:pt modelId="{B18A26C7-69A4-43CB-AEE4-A3F482DF986B}">
      <dgm:prSet custT="1"/>
      <dgm:spPr>
        <a:solidFill>
          <a:srgbClr val="00823B"/>
        </a:solidFill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/>
            <a:t>МАУ ДО Центр детского творчества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/>
            <a:t>МО </a:t>
          </a:r>
          <a:r>
            <a:rPr lang="ru-RU" sz="1200" b="1" dirty="0" err="1" smtClean="0"/>
            <a:t>Курганинский</a:t>
          </a:r>
          <a:r>
            <a:rPr lang="ru-RU" sz="1200" b="1" dirty="0" smtClean="0"/>
            <a:t> район  </a:t>
          </a:r>
          <a:endParaRPr lang="ru-RU" sz="1200" b="1" dirty="0"/>
        </a:p>
      </dgm:t>
    </dgm:pt>
    <dgm:pt modelId="{E2D505BC-BE09-4C84-A089-18E3BE483BAB}" type="parTrans" cxnId="{43183D6C-F743-4608-904D-9D9CD8595848}">
      <dgm:prSet/>
      <dgm:spPr/>
      <dgm:t>
        <a:bodyPr/>
        <a:lstStyle/>
        <a:p>
          <a:endParaRPr lang="ru-RU"/>
        </a:p>
      </dgm:t>
    </dgm:pt>
    <dgm:pt modelId="{EDA13C5B-04C7-4049-9E8D-0C8B98042AF1}" type="sibTrans" cxnId="{43183D6C-F743-4608-904D-9D9CD8595848}">
      <dgm:prSet/>
      <dgm:spPr/>
      <dgm:t>
        <a:bodyPr/>
        <a:lstStyle/>
        <a:p>
          <a:endParaRPr lang="ru-RU"/>
        </a:p>
      </dgm:t>
    </dgm:pt>
    <dgm:pt modelId="{69E1A2F4-18AB-4184-98D0-17BB49F06043}">
      <dgm:prSet custT="1"/>
      <dgm:spPr>
        <a:solidFill>
          <a:srgbClr val="00823B"/>
        </a:solidFill>
      </dgm:spPr>
      <dgm:t>
        <a:bodyPr/>
        <a:lstStyle/>
        <a:p>
          <a:endParaRPr lang="ru-RU" sz="1400" b="1" dirty="0" smtClean="0"/>
        </a:p>
        <a:p>
          <a:r>
            <a:rPr lang="ru-RU" sz="1400" b="1" dirty="0" smtClean="0"/>
            <a:t>МБУ ДО Центр детского творчества</a:t>
          </a:r>
        </a:p>
        <a:p>
          <a:r>
            <a:rPr lang="ru-RU" sz="1200" b="1" dirty="0" smtClean="0"/>
            <a:t>МО </a:t>
          </a:r>
          <a:r>
            <a:rPr lang="ru-RU" sz="1200" b="1" dirty="0" err="1" smtClean="0"/>
            <a:t>Отрадненский</a:t>
          </a:r>
          <a:r>
            <a:rPr lang="ru-RU" sz="1200" b="1" dirty="0" smtClean="0"/>
            <a:t> район  </a:t>
          </a:r>
          <a:endParaRPr lang="ru-RU" sz="1200" b="1" dirty="0"/>
        </a:p>
      </dgm:t>
    </dgm:pt>
    <dgm:pt modelId="{977E3D42-5BE3-4114-A9F4-EA153E357FFD}" type="parTrans" cxnId="{E881C6B9-6FF3-4129-9F5B-BF68666704E7}">
      <dgm:prSet/>
      <dgm:spPr/>
      <dgm:t>
        <a:bodyPr/>
        <a:lstStyle/>
        <a:p>
          <a:endParaRPr lang="ru-RU"/>
        </a:p>
      </dgm:t>
    </dgm:pt>
    <dgm:pt modelId="{5745ED8B-3102-457A-8973-313CA1DE27C8}" type="sibTrans" cxnId="{E881C6B9-6FF3-4129-9F5B-BF68666704E7}">
      <dgm:prSet/>
      <dgm:spPr/>
      <dgm:t>
        <a:bodyPr/>
        <a:lstStyle/>
        <a:p>
          <a:endParaRPr lang="ru-RU"/>
        </a:p>
      </dgm:t>
    </dgm:pt>
    <dgm:pt modelId="{B5C86352-9A25-4F36-9C99-985C0FD8CCD4}" type="pres">
      <dgm:prSet presAssocID="{4CF7215A-C171-4FAE-AE0C-430C06F1B8E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35BF29-5538-4FE4-8930-03D0F7E2DE09}" type="pres">
      <dgm:prSet presAssocID="{4CF7215A-C171-4FAE-AE0C-430C06F1B8E6}" presName="bkgdShp" presStyleLbl="alignAccFollowNode1" presStyleIdx="0" presStyleCnt="1" custLinFactNeighborX="4801" custLinFactNeighborY="1763"/>
      <dgm:spPr>
        <a:solidFill>
          <a:srgbClr val="33CC33">
            <a:alpha val="40000"/>
          </a:srgbClr>
        </a:solidFill>
      </dgm:spPr>
      <dgm:t>
        <a:bodyPr/>
        <a:lstStyle/>
        <a:p>
          <a:endParaRPr lang="ru-RU"/>
        </a:p>
      </dgm:t>
    </dgm:pt>
    <dgm:pt modelId="{8E572DFC-2C27-4514-9C30-11CAACD425F0}" type="pres">
      <dgm:prSet presAssocID="{4CF7215A-C171-4FAE-AE0C-430C06F1B8E6}" presName="linComp" presStyleCnt="0"/>
      <dgm:spPr/>
    </dgm:pt>
    <dgm:pt modelId="{2C23FE28-7E59-4DF7-8392-ECDED9D614D8}" type="pres">
      <dgm:prSet presAssocID="{0DF04517-CA27-4589-A2B9-B2CB3B7CA9AF}" presName="compNode" presStyleCnt="0"/>
      <dgm:spPr/>
    </dgm:pt>
    <dgm:pt modelId="{8A34866D-C6EA-4873-B0A7-F03D6B6B3DDF}" type="pres">
      <dgm:prSet presAssocID="{0DF04517-CA27-4589-A2B9-B2CB3B7CA9AF}" presName="node" presStyleLbl="node1" presStyleIdx="0" presStyleCnt="8" custScaleY="98843" custLinFactNeighborX="-3272" custLinFactNeighborY="3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CB046-6E71-4BCA-8F0A-1409A08B0571}" type="pres">
      <dgm:prSet presAssocID="{0DF04517-CA27-4589-A2B9-B2CB3B7CA9AF}" presName="invisiNode" presStyleLbl="node1" presStyleIdx="0" presStyleCnt="8"/>
      <dgm:spPr/>
    </dgm:pt>
    <dgm:pt modelId="{C33C7678-B385-4A3E-A6DB-58BB619B8696}" type="pres">
      <dgm:prSet presAssocID="{0DF04517-CA27-4589-A2B9-B2CB3B7CA9AF}" presName="imagNode" presStyleLbl="fgImgPlac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ru-RU"/>
        </a:p>
      </dgm:t>
    </dgm:pt>
    <dgm:pt modelId="{CB119992-D0F6-4B1B-A0E8-27DB95DE6578}" type="pres">
      <dgm:prSet presAssocID="{073A514C-C44E-4329-BB45-7D39092B746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ABC320E-CF89-486B-A252-4702CB406F80}" type="pres">
      <dgm:prSet presAssocID="{E782F1EA-16BD-47BF-A9DC-5AFBB25013F5}" presName="compNode" presStyleCnt="0"/>
      <dgm:spPr/>
    </dgm:pt>
    <dgm:pt modelId="{92625D1B-3DE3-41D2-838A-0F5569613B1C}" type="pres">
      <dgm:prSet presAssocID="{E782F1EA-16BD-47BF-A9DC-5AFBB25013F5}" presName="node" presStyleLbl="node1" presStyleIdx="1" presStyleCnt="8" custScaleY="100079" custLinFactNeighborX="473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AF036B-40A9-461B-A5C4-505A7C612282}" type="pres">
      <dgm:prSet presAssocID="{E782F1EA-16BD-47BF-A9DC-5AFBB25013F5}" presName="invisiNode" presStyleLbl="node1" presStyleIdx="1" presStyleCnt="8"/>
      <dgm:spPr/>
    </dgm:pt>
    <dgm:pt modelId="{12EF6573-82F3-4961-95E5-9CEED0037AF9}" type="pres">
      <dgm:prSet presAssocID="{E782F1EA-16BD-47BF-A9DC-5AFBB25013F5}" presName="imagNode" presStyleLbl="fgImgPlace1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1CA15A99-13E0-46F7-BA51-BE74FDA8865A}" type="pres">
      <dgm:prSet presAssocID="{1B60A2D9-5977-4C75-8A74-3B415A366A7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314CAED-1D01-4BA3-A6BC-7BAE2A0AA6A6}" type="pres">
      <dgm:prSet presAssocID="{288BD0E1-AB95-4A87-84C8-036D92952BAE}" presName="compNode" presStyleCnt="0"/>
      <dgm:spPr/>
    </dgm:pt>
    <dgm:pt modelId="{35291546-2007-4D86-A2BF-06BD16F9AD37}" type="pres">
      <dgm:prSet presAssocID="{288BD0E1-AB95-4A87-84C8-036D92952BAE}" presName="node" presStyleLbl="node1" presStyleIdx="2" presStyleCnt="8" custScaleY="100717" custLinFactNeighborX="-946" custLinFactNeighborY="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44CFA8-61F7-4285-B7EE-9C20F7C37005}" type="pres">
      <dgm:prSet presAssocID="{288BD0E1-AB95-4A87-84C8-036D92952BAE}" presName="invisiNode" presStyleLbl="node1" presStyleIdx="2" presStyleCnt="8"/>
      <dgm:spPr/>
    </dgm:pt>
    <dgm:pt modelId="{CE1691A2-5B23-4859-8F2C-5038E611DB2B}" type="pres">
      <dgm:prSet presAssocID="{288BD0E1-AB95-4A87-84C8-036D92952BAE}" presName="imagNode" presStyleLbl="fgImgPlace1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55610A84-D04F-4C11-94B3-FD3CBC4D222C}" type="pres">
      <dgm:prSet presAssocID="{582EB595-3F4A-47A9-AC42-5FA4D9CD8C8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B771359-9038-4A68-B167-1A303DBF31F7}" type="pres">
      <dgm:prSet presAssocID="{0DA995D2-0025-44B1-A477-D4820D746687}" presName="compNode" presStyleCnt="0"/>
      <dgm:spPr/>
    </dgm:pt>
    <dgm:pt modelId="{389E6A29-F2B3-4EB6-A135-CEF0DB069763}" type="pres">
      <dgm:prSet presAssocID="{0DA995D2-0025-44B1-A477-D4820D746687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8D07AB-E497-4403-BA11-203E600F12F5}" type="pres">
      <dgm:prSet presAssocID="{0DA995D2-0025-44B1-A477-D4820D746687}" presName="invisiNode" presStyleLbl="node1" presStyleIdx="3" presStyleCnt="8"/>
      <dgm:spPr/>
    </dgm:pt>
    <dgm:pt modelId="{6C22C500-CFFC-4786-9B3C-1C9B2DEBC11B}" type="pres">
      <dgm:prSet presAssocID="{0DA995D2-0025-44B1-A477-D4820D746687}" presName="imagNode" presStyleLbl="fgImgPlace1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E111A6B6-F177-499F-A61C-26FE2BBB2B28}" type="pres">
      <dgm:prSet presAssocID="{F7ABDF7E-8C26-40AD-A3D5-372344A824A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35F02A1-48E9-4150-8806-C7E6A32026A3}" type="pres">
      <dgm:prSet presAssocID="{357191FF-0F98-48CF-9D0F-1F21FE8B93B1}" presName="compNode" presStyleCnt="0"/>
      <dgm:spPr/>
    </dgm:pt>
    <dgm:pt modelId="{0572BDEA-A8D2-4825-A75F-BD6060E5105B}" type="pres">
      <dgm:prSet presAssocID="{357191FF-0F98-48CF-9D0F-1F21FE8B93B1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F40619-C3C2-4512-B9CB-B629551E2CEB}" type="pres">
      <dgm:prSet presAssocID="{357191FF-0F98-48CF-9D0F-1F21FE8B93B1}" presName="invisiNode" presStyleLbl="node1" presStyleIdx="4" presStyleCnt="8"/>
      <dgm:spPr/>
    </dgm:pt>
    <dgm:pt modelId="{49B229D7-0A1F-4B05-B214-E92B0EFCAED0}" type="pres">
      <dgm:prSet presAssocID="{357191FF-0F98-48CF-9D0F-1F21FE8B93B1}" presName="imagNode" presStyleLbl="fgImgPlace1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0FACC164-99AC-4E31-92F7-34B8BC768EBB}" type="pres">
      <dgm:prSet presAssocID="{E1948642-1C4A-4307-8007-FEC2135B7DA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DE4CF07-3F17-40B3-95B1-65A1366F215B}" type="pres">
      <dgm:prSet presAssocID="{8ACD32AA-1FD1-4B8F-819C-360D4DB015C9}" presName="compNode" presStyleCnt="0"/>
      <dgm:spPr/>
    </dgm:pt>
    <dgm:pt modelId="{33AF24B1-BDD6-492A-8E83-23D3EB05B0B3}" type="pres">
      <dgm:prSet presAssocID="{8ACD32AA-1FD1-4B8F-819C-360D4DB015C9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186080-F1DD-4590-B423-9680E611152F}" type="pres">
      <dgm:prSet presAssocID="{8ACD32AA-1FD1-4B8F-819C-360D4DB015C9}" presName="invisiNode" presStyleLbl="node1" presStyleIdx="5" presStyleCnt="8"/>
      <dgm:spPr/>
    </dgm:pt>
    <dgm:pt modelId="{CF109AA6-918F-494E-9DA8-D0D036577872}" type="pres">
      <dgm:prSet presAssocID="{8ACD32AA-1FD1-4B8F-819C-360D4DB015C9}" presName="imagNode" presStyleLbl="fgImgPlace1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96ADAEB8-4F11-4CF8-89D2-39855FFD2B0D}" type="pres">
      <dgm:prSet presAssocID="{0655389F-D302-4AD7-883F-7298FE30989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17D097A-7905-4C21-BA5B-86612BC92C3B}" type="pres">
      <dgm:prSet presAssocID="{B18A26C7-69A4-43CB-AEE4-A3F482DF986B}" presName="compNode" presStyleCnt="0"/>
      <dgm:spPr/>
    </dgm:pt>
    <dgm:pt modelId="{20365890-3F59-450E-BA67-978B8782BECC}" type="pres">
      <dgm:prSet presAssocID="{B18A26C7-69A4-43CB-AEE4-A3F482DF986B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241007-5DA9-46E1-BA65-84510522891B}" type="pres">
      <dgm:prSet presAssocID="{B18A26C7-69A4-43CB-AEE4-A3F482DF986B}" presName="invisiNode" presStyleLbl="node1" presStyleIdx="6" presStyleCnt="8"/>
      <dgm:spPr/>
    </dgm:pt>
    <dgm:pt modelId="{E72E89ED-1DFD-4C27-B07B-2F46AC85C7EC}" type="pres">
      <dgm:prSet presAssocID="{B18A26C7-69A4-43CB-AEE4-A3F482DF986B}" presName="imagNode" presStyleLbl="fgImgPlace1" presStyleIdx="6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ED77333C-0575-4980-9FE2-3CC8B1209E3C}" type="pres">
      <dgm:prSet presAssocID="{EDA13C5B-04C7-4049-9E8D-0C8B98042AF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616A172-7A1E-482A-957B-698843342F36}" type="pres">
      <dgm:prSet presAssocID="{69E1A2F4-18AB-4184-98D0-17BB49F06043}" presName="compNode" presStyleCnt="0"/>
      <dgm:spPr/>
    </dgm:pt>
    <dgm:pt modelId="{991B16C1-DE54-46DD-A611-6A4638FE482B}" type="pres">
      <dgm:prSet presAssocID="{69E1A2F4-18AB-4184-98D0-17BB49F06043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4BDDF0-D51D-4D0B-A883-E0932E010D7D}" type="pres">
      <dgm:prSet presAssocID="{69E1A2F4-18AB-4184-98D0-17BB49F06043}" presName="invisiNode" presStyleLbl="node1" presStyleIdx="7" presStyleCnt="8"/>
      <dgm:spPr/>
    </dgm:pt>
    <dgm:pt modelId="{87FAC5B5-D752-4B51-9E5E-D8C97664C04C}" type="pres">
      <dgm:prSet presAssocID="{69E1A2F4-18AB-4184-98D0-17BB49F06043}" presName="imagNode" presStyleLbl="fgImgPlace1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</dgm:ptLst>
  <dgm:cxnLst>
    <dgm:cxn modelId="{83E959F5-46D7-4E3B-BD4F-6CB410910059}" type="presOf" srcId="{EDA13C5B-04C7-4049-9E8D-0C8B98042AF1}" destId="{ED77333C-0575-4980-9FE2-3CC8B1209E3C}" srcOrd="0" destOrd="0" presId="urn:microsoft.com/office/officeart/2005/8/layout/pList2"/>
    <dgm:cxn modelId="{0A42F654-FB3A-4362-9624-4CD7C64F166F}" srcId="{4CF7215A-C171-4FAE-AE0C-430C06F1B8E6}" destId="{0DF04517-CA27-4589-A2B9-B2CB3B7CA9AF}" srcOrd="0" destOrd="0" parTransId="{5C845128-72B1-41AA-B099-B1C805B15386}" sibTransId="{073A514C-C44E-4329-BB45-7D39092B7469}"/>
    <dgm:cxn modelId="{F727E6B7-8C26-46A9-B583-C14B3B97E475}" srcId="{4CF7215A-C171-4FAE-AE0C-430C06F1B8E6}" destId="{0DA995D2-0025-44B1-A477-D4820D746687}" srcOrd="3" destOrd="0" parTransId="{2577978D-8A2F-4601-8D6D-C70A6CDFA4A0}" sibTransId="{F7ABDF7E-8C26-40AD-A3D5-372344A824AD}"/>
    <dgm:cxn modelId="{B9FAEE67-6CC7-4F4B-B6B5-DDE4ECFA8395}" type="presOf" srcId="{0DA995D2-0025-44B1-A477-D4820D746687}" destId="{389E6A29-F2B3-4EB6-A135-CEF0DB069763}" srcOrd="0" destOrd="0" presId="urn:microsoft.com/office/officeart/2005/8/layout/pList2"/>
    <dgm:cxn modelId="{12967769-1AFC-42B8-8D31-93816673FF18}" type="presOf" srcId="{8ACD32AA-1FD1-4B8F-819C-360D4DB015C9}" destId="{33AF24B1-BDD6-492A-8E83-23D3EB05B0B3}" srcOrd="0" destOrd="0" presId="urn:microsoft.com/office/officeart/2005/8/layout/pList2"/>
    <dgm:cxn modelId="{966BB87E-48A0-44E6-839D-99FA76DF99C9}" type="presOf" srcId="{1B60A2D9-5977-4C75-8A74-3B415A366A7B}" destId="{1CA15A99-13E0-46F7-BA51-BE74FDA8865A}" srcOrd="0" destOrd="0" presId="urn:microsoft.com/office/officeart/2005/8/layout/pList2"/>
    <dgm:cxn modelId="{E03C7EC0-14AF-4584-A977-8968A0ACA498}" type="presOf" srcId="{4CF7215A-C171-4FAE-AE0C-430C06F1B8E6}" destId="{B5C86352-9A25-4F36-9C99-985C0FD8CCD4}" srcOrd="0" destOrd="0" presId="urn:microsoft.com/office/officeart/2005/8/layout/pList2"/>
    <dgm:cxn modelId="{E397F43C-7A66-4C8B-825C-CA6BD0D06A52}" type="presOf" srcId="{073A514C-C44E-4329-BB45-7D39092B7469}" destId="{CB119992-D0F6-4B1B-A0E8-27DB95DE6578}" srcOrd="0" destOrd="0" presId="urn:microsoft.com/office/officeart/2005/8/layout/pList2"/>
    <dgm:cxn modelId="{034EA84B-C6CE-412E-AAC1-39854BE752E0}" type="presOf" srcId="{69E1A2F4-18AB-4184-98D0-17BB49F06043}" destId="{991B16C1-DE54-46DD-A611-6A4638FE482B}" srcOrd="0" destOrd="0" presId="urn:microsoft.com/office/officeart/2005/8/layout/pList2"/>
    <dgm:cxn modelId="{E881C6B9-6FF3-4129-9F5B-BF68666704E7}" srcId="{4CF7215A-C171-4FAE-AE0C-430C06F1B8E6}" destId="{69E1A2F4-18AB-4184-98D0-17BB49F06043}" srcOrd="7" destOrd="0" parTransId="{977E3D42-5BE3-4114-A9F4-EA153E357FFD}" sibTransId="{5745ED8B-3102-457A-8973-313CA1DE27C8}"/>
    <dgm:cxn modelId="{7B7DA78C-E4AC-44B4-908D-7B0FCF7693ED}" type="presOf" srcId="{E1948642-1C4A-4307-8007-FEC2135B7DAC}" destId="{0FACC164-99AC-4E31-92F7-34B8BC768EBB}" srcOrd="0" destOrd="0" presId="urn:microsoft.com/office/officeart/2005/8/layout/pList2"/>
    <dgm:cxn modelId="{D982DF12-A2E2-4F4A-8AF8-CC6E16B3BC7A}" type="presOf" srcId="{B18A26C7-69A4-43CB-AEE4-A3F482DF986B}" destId="{20365890-3F59-450E-BA67-978B8782BECC}" srcOrd="0" destOrd="0" presId="urn:microsoft.com/office/officeart/2005/8/layout/pList2"/>
    <dgm:cxn modelId="{CD7C72D8-BD10-4CD9-A45E-DBCAAC3DBA55}" type="presOf" srcId="{288BD0E1-AB95-4A87-84C8-036D92952BAE}" destId="{35291546-2007-4D86-A2BF-06BD16F9AD37}" srcOrd="0" destOrd="0" presId="urn:microsoft.com/office/officeart/2005/8/layout/pList2"/>
    <dgm:cxn modelId="{4FC14289-AED9-4941-B304-D509A64CB932}" type="presOf" srcId="{0DF04517-CA27-4589-A2B9-B2CB3B7CA9AF}" destId="{8A34866D-C6EA-4873-B0A7-F03D6B6B3DDF}" srcOrd="0" destOrd="0" presId="urn:microsoft.com/office/officeart/2005/8/layout/pList2"/>
    <dgm:cxn modelId="{69F87851-AF59-4E47-B4FE-A8F847FD9451}" srcId="{4CF7215A-C171-4FAE-AE0C-430C06F1B8E6}" destId="{8ACD32AA-1FD1-4B8F-819C-360D4DB015C9}" srcOrd="5" destOrd="0" parTransId="{3BF3362E-E2D0-4592-ACEF-CF33EF6082B7}" sibTransId="{0655389F-D302-4AD7-883F-7298FE309893}"/>
    <dgm:cxn modelId="{45825F9C-4F8A-440A-85D0-DAEB472BAF2E}" type="presOf" srcId="{F7ABDF7E-8C26-40AD-A3D5-372344A824AD}" destId="{E111A6B6-F177-499F-A61C-26FE2BBB2B28}" srcOrd="0" destOrd="0" presId="urn:microsoft.com/office/officeart/2005/8/layout/pList2"/>
    <dgm:cxn modelId="{152ED59A-7654-4BF0-A474-1CD2280F6614}" type="presOf" srcId="{E782F1EA-16BD-47BF-A9DC-5AFBB25013F5}" destId="{92625D1B-3DE3-41D2-838A-0F5569613B1C}" srcOrd="0" destOrd="0" presId="urn:microsoft.com/office/officeart/2005/8/layout/pList2"/>
    <dgm:cxn modelId="{A0E9001B-415C-4A39-B18E-6D6137FD1683}" type="presOf" srcId="{0655389F-D302-4AD7-883F-7298FE309893}" destId="{96ADAEB8-4F11-4CF8-89D2-39855FFD2B0D}" srcOrd="0" destOrd="0" presId="urn:microsoft.com/office/officeart/2005/8/layout/pList2"/>
    <dgm:cxn modelId="{A3A5AF2A-E6F8-41AA-B3EF-3B66BCAFEEB3}" srcId="{4CF7215A-C171-4FAE-AE0C-430C06F1B8E6}" destId="{357191FF-0F98-48CF-9D0F-1F21FE8B93B1}" srcOrd="4" destOrd="0" parTransId="{C29973D6-B32A-488E-B398-AD694191FE3A}" sibTransId="{E1948642-1C4A-4307-8007-FEC2135B7DAC}"/>
    <dgm:cxn modelId="{52D275C9-6A70-4260-9152-16F9C7FFE284}" srcId="{4CF7215A-C171-4FAE-AE0C-430C06F1B8E6}" destId="{E782F1EA-16BD-47BF-A9DC-5AFBB25013F5}" srcOrd="1" destOrd="0" parTransId="{3D108C03-4CED-4A12-B3DA-B6C58199FEBB}" sibTransId="{1B60A2D9-5977-4C75-8A74-3B415A366A7B}"/>
    <dgm:cxn modelId="{90083289-290A-4ACC-B6DB-9E3F2C331A39}" type="presOf" srcId="{357191FF-0F98-48CF-9D0F-1F21FE8B93B1}" destId="{0572BDEA-A8D2-4825-A75F-BD6060E5105B}" srcOrd="0" destOrd="0" presId="urn:microsoft.com/office/officeart/2005/8/layout/pList2"/>
    <dgm:cxn modelId="{43183D6C-F743-4608-904D-9D9CD8595848}" srcId="{4CF7215A-C171-4FAE-AE0C-430C06F1B8E6}" destId="{B18A26C7-69A4-43CB-AEE4-A3F482DF986B}" srcOrd="6" destOrd="0" parTransId="{E2D505BC-BE09-4C84-A089-18E3BE483BAB}" sibTransId="{EDA13C5B-04C7-4049-9E8D-0C8B98042AF1}"/>
    <dgm:cxn modelId="{3D957673-BF8B-4662-9EAA-57947ABED0D7}" srcId="{4CF7215A-C171-4FAE-AE0C-430C06F1B8E6}" destId="{288BD0E1-AB95-4A87-84C8-036D92952BAE}" srcOrd="2" destOrd="0" parTransId="{3D7E039D-3A83-4D85-9EDC-C13CDC0ADDA1}" sibTransId="{582EB595-3F4A-47A9-AC42-5FA4D9CD8C86}"/>
    <dgm:cxn modelId="{E9A724BF-9F6A-4CA3-ADA4-E122B40AA6A0}" type="presOf" srcId="{582EB595-3F4A-47A9-AC42-5FA4D9CD8C86}" destId="{55610A84-D04F-4C11-94B3-FD3CBC4D222C}" srcOrd="0" destOrd="0" presId="urn:microsoft.com/office/officeart/2005/8/layout/pList2"/>
    <dgm:cxn modelId="{6CC61EB3-AF7E-410B-9DF3-716D9AC1BB20}" type="presParOf" srcId="{B5C86352-9A25-4F36-9C99-985C0FD8CCD4}" destId="{3E35BF29-5538-4FE4-8930-03D0F7E2DE09}" srcOrd="0" destOrd="0" presId="urn:microsoft.com/office/officeart/2005/8/layout/pList2"/>
    <dgm:cxn modelId="{E3A7EC59-3AC3-4CC8-99D0-27A005A336F3}" type="presParOf" srcId="{B5C86352-9A25-4F36-9C99-985C0FD8CCD4}" destId="{8E572DFC-2C27-4514-9C30-11CAACD425F0}" srcOrd="1" destOrd="0" presId="urn:microsoft.com/office/officeart/2005/8/layout/pList2"/>
    <dgm:cxn modelId="{E084CDB0-7B58-4F60-A80A-B67401510C63}" type="presParOf" srcId="{8E572DFC-2C27-4514-9C30-11CAACD425F0}" destId="{2C23FE28-7E59-4DF7-8392-ECDED9D614D8}" srcOrd="0" destOrd="0" presId="urn:microsoft.com/office/officeart/2005/8/layout/pList2"/>
    <dgm:cxn modelId="{7E8951F6-A6E0-455B-B80D-417D57A838FA}" type="presParOf" srcId="{2C23FE28-7E59-4DF7-8392-ECDED9D614D8}" destId="{8A34866D-C6EA-4873-B0A7-F03D6B6B3DDF}" srcOrd="0" destOrd="0" presId="urn:microsoft.com/office/officeart/2005/8/layout/pList2"/>
    <dgm:cxn modelId="{6A273B53-0F16-4449-A56E-85E7CA5D9F09}" type="presParOf" srcId="{2C23FE28-7E59-4DF7-8392-ECDED9D614D8}" destId="{318CB046-6E71-4BCA-8F0A-1409A08B0571}" srcOrd="1" destOrd="0" presId="urn:microsoft.com/office/officeart/2005/8/layout/pList2"/>
    <dgm:cxn modelId="{D5016CEC-2978-4D20-A8A0-6CE36890882B}" type="presParOf" srcId="{2C23FE28-7E59-4DF7-8392-ECDED9D614D8}" destId="{C33C7678-B385-4A3E-A6DB-58BB619B8696}" srcOrd="2" destOrd="0" presId="urn:microsoft.com/office/officeart/2005/8/layout/pList2"/>
    <dgm:cxn modelId="{8FDB7120-A6C6-496F-8D17-558341BF10D6}" type="presParOf" srcId="{8E572DFC-2C27-4514-9C30-11CAACD425F0}" destId="{CB119992-D0F6-4B1B-A0E8-27DB95DE6578}" srcOrd="1" destOrd="0" presId="urn:microsoft.com/office/officeart/2005/8/layout/pList2"/>
    <dgm:cxn modelId="{62A452EC-E393-4FFE-930A-AEF0CBBE89EC}" type="presParOf" srcId="{8E572DFC-2C27-4514-9C30-11CAACD425F0}" destId="{4ABC320E-CF89-486B-A252-4702CB406F80}" srcOrd="2" destOrd="0" presId="urn:microsoft.com/office/officeart/2005/8/layout/pList2"/>
    <dgm:cxn modelId="{D9CDBADD-A719-49AE-BD3D-63BB87F90755}" type="presParOf" srcId="{4ABC320E-CF89-486B-A252-4702CB406F80}" destId="{92625D1B-3DE3-41D2-838A-0F5569613B1C}" srcOrd="0" destOrd="0" presId="urn:microsoft.com/office/officeart/2005/8/layout/pList2"/>
    <dgm:cxn modelId="{0E230378-CF6D-4B8B-BC5D-15F217191C41}" type="presParOf" srcId="{4ABC320E-CF89-486B-A252-4702CB406F80}" destId="{A1AF036B-40A9-461B-A5C4-505A7C612282}" srcOrd="1" destOrd="0" presId="urn:microsoft.com/office/officeart/2005/8/layout/pList2"/>
    <dgm:cxn modelId="{B5222364-F980-4C42-8A37-942865CC9D24}" type="presParOf" srcId="{4ABC320E-CF89-486B-A252-4702CB406F80}" destId="{12EF6573-82F3-4961-95E5-9CEED0037AF9}" srcOrd="2" destOrd="0" presId="urn:microsoft.com/office/officeart/2005/8/layout/pList2"/>
    <dgm:cxn modelId="{FA9997E5-E73F-4C7A-941E-95EDB90E1D3F}" type="presParOf" srcId="{8E572DFC-2C27-4514-9C30-11CAACD425F0}" destId="{1CA15A99-13E0-46F7-BA51-BE74FDA8865A}" srcOrd="3" destOrd="0" presId="urn:microsoft.com/office/officeart/2005/8/layout/pList2"/>
    <dgm:cxn modelId="{0E5DB4D7-60DC-4E0C-B6C3-D5A2AF233E49}" type="presParOf" srcId="{8E572DFC-2C27-4514-9C30-11CAACD425F0}" destId="{E314CAED-1D01-4BA3-A6BC-7BAE2A0AA6A6}" srcOrd="4" destOrd="0" presId="urn:microsoft.com/office/officeart/2005/8/layout/pList2"/>
    <dgm:cxn modelId="{87E7EFAD-54D5-432B-90A9-A3B7CE94B412}" type="presParOf" srcId="{E314CAED-1D01-4BA3-A6BC-7BAE2A0AA6A6}" destId="{35291546-2007-4D86-A2BF-06BD16F9AD37}" srcOrd="0" destOrd="0" presId="urn:microsoft.com/office/officeart/2005/8/layout/pList2"/>
    <dgm:cxn modelId="{82B570CC-E8C5-4D7D-8244-2D28FBC901C0}" type="presParOf" srcId="{E314CAED-1D01-4BA3-A6BC-7BAE2A0AA6A6}" destId="{DE44CFA8-61F7-4285-B7EE-9C20F7C37005}" srcOrd="1" destOrd="0" presId="urn:microsoft.com/office/officeart/2005/8/layout/pList2"/>
    <dgm:cxn modelId="{6F148FAD-B942-498E-B338-F1D5164ADF86}" type="presParOf" srcId="{E314CAED-1D01-4BA3-A6BC-7BAE2A0AA6A6}" destId="{CE1691A2-5B23-4859-8F2C-5038E611DB2B}" srcOrd="2" destOrd="0" presId="urn:microsoft.com/office/officeart/2005/8/layout/pList2"/>
    <dgm:cxn modelId="{177E5DC8-AF64-47CE-9469-8B72A88ABF5A}" type="presParOf" srcId="{8E572DFC-2C27-4514-9C30-11CAACD425F0}" destId="{55610A84-D04F-4C11-94B3-FD3CBC4D222C}" srcOrd="5" destOrd="0" presId="urn:microsoft.com/office/officeart/2005/8/layout/pList2"/>
    <dgm:cxn modelId="{B08B7841-119B-4AB1-ADB3-62CC0F16E4FA}" type="presParOf" srcId="{8E572DFC-2C27-4514-9C30-11CAACD425F0}" destId="{9B771359-9038-4A68-B167-1A303DBF31F7}" srcOrd="6" destOrd="0" presId="urn:microsoft.com/office/officeart/2005/8/layout/pList2"/>
    <dgm:cxn modelId="{B71A9346-73C8-4014-A624-9ADF62312391}" type="presParOf" srcId="{9B771359-9038-4A68-B167-1A303DBF31F7}" destId="{389E6A29-F2B3-4EB6-A135-CEF0DB069763}" srcOrd="0" destOrd="0" presId="urn:microsoft.com/office/officeart/2005/8/layout/pList2"/>
    <dgm:cxn modelId="{EDF5828C-7477-4655-BE23-BF49CA2CF904}" type="presParOf" srcId="{9B771359-9038-4A68-B167-1A303DBF31F7}" destId="{058D07AB-E497-4403-BA11-203E600F12F5}" srcOrd="1" destOrd="0" presId="urn:microsoft.com/office/officeart/2005/8/layout/pList2"/>
    <dgm:cxn modelId="{733F4A38-650E-4DE3-98C9-BCF3BF64E6CC}" type="presParOf" srcId="{9B771359-9038-4A68-B167-1A303DBF31F7}" destId="{6C22C500-CFFC-4786-9B3C-1C9B2DEBC11B}" srcOrd="2" destOrd="0" presId="urn:microsoft.com/office/officeart/2005/8/layout/pList2"/>
    <dgm:cxn modelId="{B79BE39F-27E2-4F9A-B868-DB36CBA6B830}" type="presParOf" srcId="{8E572DFC-2C27-4514-9C30-11CAACD425F0}" destId="{E111A6B6-F177-499F-A61C-26FE2BBB2B28}" srcOrd="7" destOrd="0" presId="urn:microsoft.com/office/officeart/2005/8/layout/pList2"/>
    <dgm:cxn modelId="{2EE7D23F-B4BB-4708-B166-437B444D5603}" type="presParOf" srcId="{8E572DFC-2C27-4514-9C30-11CAACD425F0}" destId="{035F02A1-48E9-4150-8806-C7E6A32026A3}" srcOrd="8" destOrd="0" presId="urn:microsoft.com/office/officeart/2005/8/layout/pList2"/>
    <dgm:cxn modelId="{D208735F-2819-4930-925E-63AB41E21DCB}" type="presParOf" srcId="{035F02A1-48E9-4150-8806-C7E6A32026A3}" destId="{0572BDEA-A8D2-4825-A75F-BD6060E5105B}" srcOrd="0" destOrd="0" presId="urn:microsoft.com/office/officeart/2005/8/layout/pList2"/>
    <dgm:cxn modelId="{F616824A-1DC3-414E-B181-6F98B74A0F09}" type="presParOf" srcId="{035F02A1-48E9-4150-8806-C7E6A32026A3}" destId="{0AF40619-C3C2-4512-B9CB-B629551E2CEB}" srcOrd="1" destOrd="0" presId="urn:microsoft.com/office/officeart/2005/8/layout/pList2"/>
    <dgm:cxn modelId="{AE348D1A-72C9-4B73-B763-75D7F6826461}" type="presParOf" srcId="{035F02A1-48E9-4150-8806-C7E6A32026A3}" destId="{49B229D7-0A1F-4B05-B214-E92B0EFCAED0}" srcOrd="2" destOrd="0" presId="urn:microsoft.com/office/officeart/2005/8/layout/pList2"/>
    <dgm:cxn modelId="{672C6272-E6C7-44DA-8B5D-C98B1FDDF19E}" type="presParOf" srcId="{8E572DFC-2C27-4514-9C30-11CAACD425F0}" destId="{0FACC164-99AC-4E31-92F7-34B8BC768EBB}" srcOrd="9" destOrd="0" presId="urn:microsoft.com/office/officeart/2005/8/layout/pList2"/>
    <dgm:cxn modelId="{F40DBA3C-9488-480B-9129-A107EAF5CFC1}" type="presParOf" srcId="{8E572DFC-2C27-4514-9C30-11CAACD425F0}" destId="{ADE4CF07-3F17-40B3-95B1-65A1366F215B}" srcOrd="10" destOrd="0" presId="urn:microsoft.com/office/officeart/2005/8/layout/pList2"/>
    <dgm:cxn modelId="{FC0E26CB-5050-46B2-B8DC-DA35E4209748}" type="presParOf" srcId="{ADE4CF07-3F17-40B3-95B1-65A1366F215B}" destId="{33AF24B1-BDD6-492A-8E83-23D3EB05B0B3}" srcOrd="0" destOrd="0" presId="urn:microsoft.com/office/officeart/2005/8/layout/pList2"/>
    <dgm:cxn modelId="{56F6662E-9CD6-4316-947F-8EFB2E4B37A7}" type="presParOf" srcId="{ADE4CF07-3F17-40B3-95B1-65A1366F215B}" destId="{3E186080-F1DD-4590-B423-9680E611152F}" srcOrd="1" destOrd="0" presId="urn:microsoft.com/office/officeart/2005/8/layout/pList2"/>
    <dgm:cxn modelId="{4AC7A533-C1CF-4DF5-8781-B31A30731F66}" type="presParOf" srcId="{ADE4CF07-3F17-40B3-95B1-65A1366F215B}" destId="{CF109AA6-918F-494E-9DA8-D0D036577872}" srcOrd="2" destOrd="0" presId="urn:microsoft.com/office/officeart/2005/8/layout/pList2"/>
    <dgm:cxn modelId="{77B29739-23D2-4BD4-B61D-E9B0F92C8300}" type="presParOf" srcId="{8E572DFC-2C27-4514-9C30-11CAACD425F0}" destId="{96ADAEB8-4F11-4CF8-89D2-39855FFD2B0D}" srcOrd="11" destOrd="0" presId="urn:microsoft.com/office/officeart/2005/8/layout/pList2"/>
    <dgm:cxn modelId="{FEE5FC19-F444-4F1A-8E4A-07FB6D6CFBB9}" type="presParOf" srcId="{8E572DFC-2C27-4514-9C30-11CAACD425F0}" destId="{317D097A-7905-4C21-BA5B-86612BC92C3B}" srcOrd="12" destOrd="0" presId="urn:microsoft.com/office/officeart/2005/8/layout/pList2"/>
    <dgm:cxn modelId="{B4D73904-A137-45B1-8C47-87A8ACD915B1}" type="presParOf" srcId="{317D097A-7905-4C21-BA5B-86612BC92C3B}" destId="{20365890-3F59-450E-BA67-978B8782BECC}" srcOrd="0" destOrd="0" presId="urn:microsoft.com/office/officeart/2005/8/layout/pList2"/>
    <dgm:cxn modelId="{6E14A395-E448-4535-A0F0-4636BFEBC54C}" type="presParOf" srcId="{317D097A-7905-4C21-BA5B-86612BC92C3B}" destId="{ED241007-5DA9-46E1-BA65-84510522891B}" srcOrd="1" destOrd="0" presId="urn:microsoft.com/office/officeart/2005/8/layout/pList2"/>
    <dgm:cxn modelId="{DA7AF7E3-768B-4EDC-85ED-FC6249EEA7EA}" type="presParOf" srcId="{317D097A-7905-4C21-BA5B-86612BC92C3B}" destId="{E72E89ED-1DFD-4C27-B07B-2F46AC85C7EC}" srcOrd="2" destOrd="0" presId="urn:microsoft.com/office/officeart/2005/8/layout/pList2"/>
    <dgm:cxn modelId="{D6182519-5581-4E59-B001-976E302CDE93}" type="presParOf" srcId="{8E572DFC-2C27-4514-9C30-11CAACD425F0}" destId="{ED77333C-0575-4980-9FE2-3CC8B1209E3C}" srcOrd="13" destOrd="0" presId="urn:microsoft.com/office/officeart/2005/8/layout/pList2"/>
    <dgm:cxn modelId="{D51F1AEC-9612-4943-AAF6-59E4F146B4E7}" type="presParOf" srcId="{8E572DFC-2C27-4514-9C30-11CAACD425F0}" destId="{7616A172-7A1E-482A-957B-698843342F36}" srcOrd="14" destOrd="0" presId="urn:microsoft.com/office/officeart/2005/8/layout/pList2"/>
    <dgm:cxn modelId="{8E55AD87-103A-42DE-A439-D1A7DE2622FD}" type="presParOf" srcId="{7616A172-7A1E-482A-957B-698843342F36}" destId="{991B16C1-DE54-46DD-A611-6A4638FE482B}" srcOrd="0" destOrd="0" presId="urn:microsoft.com/office/officeart/2005/8/layout/pList2"/>
    <dgm:cxn modelId="{50DA7104-273C-4304-A5C8-5B9076E44C08}" type="presParOf" srcId="{7616A172-7A1E-482A-957B-698843342F36}" destId="{BF4BDDF0-D51D-4D0B-A883-E0932E010D7D}" srcOrd="1" destOrd="0" presId="urn:microsoft.com/office/officeart/2005/8/layout/pList2"/>
    <dgm:cxn modelId="{54DA64AF-0961-4370-A693-4DFC11F296CE}" type="presParOf" srcId="{7616A172-7A1E-482A-957B-698843342F36}" destId="{87FAC5B5-D752-4B51-9E5E-D8C97664C04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15AABE-5777-48C1-B8DF-6564465EF7E7}" type="doc">
      <dgm:prSet loTypeId="urn:microsoft.com/office/officeart/2005/8/layout/vList3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1DD2DD43-D3DA-45C6-BD26-6A6F2C2FECFD}">
      <dgm:prSet phldrT="[Текст]"/>
      <dgm:spPr/>
      <dgm:t>
        <a:bodyPr/>
        <a:lstStyle/>
        <a:p>
          <a:r>
            <a:rPr lang="ru-RU" dirty="0" smtClean="0"/>
            <a:t>Содействует распространению в территориальной зоне лучших практик реализации современных, вариативных и востребованных дополнительных общеобразовательных программ</a:t>
          </a:r>
          <a:endParaRPr lang="ru-RU" dirty="0"/>
        </a:p>
      </dgm:t>
    </dgm:pt>
    <dgm:pt modelId="{06A1FA0D-1019-4E32-A62F-B6B67EE8F272}" type="parTrans" cxnId="{44AE121B-CEE8-41BD-8367-0FBDC3469393}">
      <dgm:prSet/>
      <dgm:spPr/>
      <dgm:t>
        <a:bodyPr/>
        <a:lstStyle/>
        <a:p>
          <a:endParaRPr lang="ru-RU"/>
        </a:p>
      </dgm:t>
    </dgm:pt>
    <dgm:pt modelId="{A33A134C-B7DB-4FC1-8B2A-651E36BBE619}" type="sibTrans" cxnId="{44AE121B-CEE8-41BD-8367-0FBDC3469393}">
      <dgm:prSet/>
      <dgm:spPr/>
      <dgm:t>
        <a:bodyPr/>
        <a:lstStyle/>
        <a:p>
          <a:endParaRPr lang="ru-RU"/>
        </a:p>
      </dgm:t>
    </dgm:pt>
    <dgm:pt modelId="{CDBA671A-A0AA-4A03-A9A2-F27E818129F5}">
      <dgm:prSet phldrT="[Текст]"/>
      <dgm:spPr/>
      <dgm:t>
        <a:bodyPr/>
        <a:lstStyle/>
        <a:p>
          <a:r>
            <a:rPr lang="ru-RU" dirty="0" smtClean="0"/>
            <a:t>Оказывает организационную, методическую, информационную поддержку организациям территориальной зоны, реализующим дополнительные общеобразовательные программы</a:t>
          </a:r>
          <a:endParaRPr lang="ru-RU" dirty="0"/>
        </a:p>
      </dgm:t>
    </dgm:pt>
    <dgm:pt modelId="{B9EC33D1-163C-4C71-BD5B-E690FEDA25FA}" type="parTrans" cxnId="{9F564A4B-CAE4-4E57-8851-5C304732517C}">
      <dgm:prSet/>
      <dgm:spPr/>
      <dgm:t>
        <a:bodyPr/>
        <a:lstStyle/>
        <a:p>
          <a:endParaRPr lang="ru-RU"/>
        </a:p>
      </dgm:t>
    </dgm:pt>
    <dgm:pt modelId="{5FA3B917-5CF2-4DA7-9088-4977187DEB0A}" type="sibTrans" cxnId="{9F564A4B-CAE4-4E57-8851-5C304732517C}">
      <dgm:prSet/>
      <dgm:spPr/>
      <dgm:t>
        <a:bodyPr/>
        <a:lstStyle/>
        <a:p>
          <a:endParaRPr lang="ru-RU"/>
        </a:p>
      </dgm:t>
    </dgm:pt>
    <dgm:pt modelId="{93A0753E-D5D8-45F6-A11C-17C8820ADE6E}">
      <dgm:prSet phldrT="[Текст]"/>
      <dgm:spPr/>
      <dgm:t>
        <a:bodyPr/>
        <a:lstStyle/>
        <a:p>
          <a:r>
            <a:rPr lang="ru-RU" dirty="0" smtClean="0"/>
            <a:t>Выполняет функции организационной, методической и консультационной поддержки в системе дополнительного образования детей Восточной территориальной зоны</a:t>
          </a:r>
          <a:endParaRPr lang="ru-RU" dirty="0"/>
        </a:p>
      </dgm:t>
    </dgm:pt>
    <dgm:pt modelId="{7724A85E-93D3-4D38-BE84-5B4FCE7FD8D1}" type="sibTrans" cxnId="{46A26F37-191A-4358-87C3-5D45B8DC1BEE}">
      <dgm:prSet custT="1"/>
      <dgm:spPr/>
      <dgm:t>
        <a:bodyPr/>
        <a:lstStyle/>
        <a:p>
          <a:endParaRPr lang="ru-RU"/>
        </a:p>
      </dgm:t>
    </dgm:pt>
    <dgm:pt modelId="{CE6B7B48-7970-487F-8149-A9AF4E1084A7}" type="parTrans" cxnId="{46A26F37-191A-4358-87C3-5D45B8DC1BEE}">
      <dgm:prSet/>
      <dgm:spPr/>
      <dgm:t>
        <a:bodyPr/>
        <a:lstStyle/>
        <a:p>
          <a:endParaRPr lang="ru-RU"/>
        </a:p>
      </dgm:t>
    </dgm:pt>
    <dgm:pt modelId="{3E59CC79-CCA6-4302-8AEA-437DDCFF4FC0}">
      <dgm:prSet phldrT="[Текст]"/>
      <dgm:spPr/>
      <dgm:t>
        <a:bodyPr/>
        <a:lstStyle/>
        <a:p>
          <a:r>
            <a:rPr lang="ru-RU" dirty="0" smtClean="0"/>
            <a:t>Обеспечивает</a:t>
          </a:r>
          <a:r>
            <a:rPr lang="ru-RU" baseline="0" dirty="0" smtClean="0"/>
            <a:t> реализацию мероприятий по информационно-просветительской работе в области дополнительного образования территориальной зоны</a:t>
          </a:r>
          <a:endParaRPr lang="ru-RU" dirty="0"/>
        </a:p>
      </dgm:t>
    </dgm:pt>
    <dgm:pt modelId="{F95D3EDA-D24A-4C7A-9DC0-C0878667A88B}" type="parTrans" cxnId="{12498017-1E9D-4162-9FE9-A23D385DF532}">
      <dgm:prSet/>
      <dgm:spPr/>
      <dgm:t>
        <a:bodyPr/>
        <a:lstStyle/>
        <a:p>
          <a:endParaRPr lang="ru-RU"/>
        </a:p>
      </dgm:t>
    </dgm:pt>
    <dgm:pt modelId="{5B5C5005-D160-4F22-97FF-60A90A55C629}" type="sibTrans" cxnId="{12498017-1E9D-4162-9FE9-A23D385DF532}">
      <dgm:prSet/>
      <dgm:spPr/>
      <dgm:t>
        <a:bodyPr/>
        <a:lstStyle/>
        <a:p>
          <a:endParaRPr lang="ru-RU"/>
        </a:p>
      </dgm:t>
    </dgm:pt>
    <dgm:pt modelId="{3833E799-B78D-4C17-BB7D-6732E367A6D1}">
      <dgm:prSet phldrT="[Текст]"/>
      <dgm:spPr/>
      <dgm:t>
        <a:bodyPr/>
        <a:lstStyle/>
        <a:p>
          <a:r>
            <a:rPr lang="ru-RU" dirty="0" smtClean="0"/>
            <a:t>Обеспечивает</a:t>
          </a:r>
          <a:r>
            <a:rPr lang="ru-RU" baseline="0" dirty="0" smtClean="0"/>
            <a:t> методическое сопровождение организаций дополнительного образования территориальной зоны по выявлению и поддержке одаренных детей</a:t>
          </a:r>
        </a:p>
      </dgm:t>
    </dgm:pt>
    <dgm:pt modelId="{9946A7DB-5776-46A4-B5D6-41FC426C8B08}" type="parTrans" cxnId="{6C345120-8625-4606-88E3-FE6AE97D4E7F}">
      <dgm:prSet/>
      <dgm:spPr/>
      <dgm:t>
        <a:bodyPr/>
        <a:lstStyle/>
        <a:p>
          <a:endParaRPr lang="ru-RU"/>
        </a:p>
      </dgm:t>
    </dgm:pt>
    <dgm:pt modelId="{66757108-D05B-45AE-9BE5-1A0C57249188}" type="sibTrans" cxnId="{6C345120-8625-4606-88E3-FE6AE97D4E7F}">
      <dgm:prSet/>
      <dgm:spPr/>
      <dgm:t>
        <a:bodyPr/>
        <a:lstStyle/>
        <a:p>
          <a:endParaRPr lang="ru-RU"/>
        </a:p>
      </dgm:t>
    </dgm:pt>
    <dgm:pt modelId="{FCD427D1-0DD8-47AC-8923-6DC47A25521D}" type="pres">
      <dgm:prSet presAssocID="{AA15AABE-5777-48C1-B8DF-6564465EF7E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08ECA8-8677-479F-AFD5-7C83DCEFBB55}" type="pres">
      <dgm:prSet presAssocID="{93A0753E-D5D8-45F6-A11C-17C8820ADE6E}" presName="composite" presStyleCnt="0"/>
      <dgm:spPr/>
      <dgm:t>
        <a:bodyPr/>
        <a:lstStyle/>
        <a:p>
          <a:endParaRPr lang="ru-RU"/>
        </a:p>
      </dgm:t>
    </dgm:pt>
    <dgm:pt modelId="{1058E91D-7087-4211-A0DB-FDEBB88175F2}" type="pres">
      <dgm:prSet presAssocID="{93A0753E-D5D8-45F6-A11C-17C8820ADE6E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ru-RU"/>
        </a:p>
      </dgm:t>
    </dgm:pt>
    <dgm:pt modelId="{04A02788-22EA-4B1E-B4D7-D2337BD9144A}" type="pres">
      <dgm:prSet presAssocID="{93A0753E-D5D8-45F6-A11C-17C8820ADE6E}" presName="txShp" presStyleLbl="node1" presStyleIdx="0" presStyleCnt="5" custLinFactNeighborX="-476" custLinFactNeighborY="34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7846DA-E5ED-4787-BD26-41F48AA55FCF}" type="pres">
      <dgm:prSet presAssocID="{7724A85E-93D3-4D38-BE84-5B4FCE7FD8D1}" presName="spacing" presStyleCnt="0"/>
      <dgm:spPr/>
      <dgm:t>
        <a:bodyPr/>
        <a:lstStyle/>
        <a:p>
          <a:endParaRPr lang="ru-RU"/>
        </a:p>
      </dgm:t>
    </dgm:pt>
    <dgm:pt modelId="{601C670D-6108-408F-82C8-760BE3C89A06}" type="pres">
      <dgm:prSet presAssocID="{1DD2DD43-D3DA-45C6-BD26-6A6F2C2FECFD}" presName="composite" presStyleCnt="0"/>
      <dgm:spPr/>
      <dgm:t>
        <a:bodyPr/>
        <a:lstStyle/>
        <a:p>
          <a:endParaRPr lang="ru-RU"/>
        </a:p>
      </dgm:t>
    </dgm:pt>
    <dgm:pt modelId="{1BD78F3C-A6BB-4026-8E7A-94982DDB1DAE}" type="pres">
      <dgm:prSet presAssocID="{1DD2DD43-D3DA-45C6-BD26-6A6F2C2FECFD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A25CFC35-6D2D-4601-90E6-667DBB603B12}" type="pres">
      <dgm:prSet presAssocID="{1DD2DD43-D3DA-45C6-BD26-6A6F2C2FECF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8AD3B6-5611-4F0F-9236-22580670F2F4}" type="pres">
      <dgm:prSet presAssocID="{A33A134C-B7DB-4FC1-8B2A-651E36BBE619}" presName="spacing" presStyleCnt="0"/>
      <dgm:spPr/>
      <dgm:t>
        <a:bodyPr/>
        <a:lstStyle/>
        <a:p>
          <a:endParaRPr lang="ru-RU"/>
        </a:p>
      </dgm:t>
    </dgm:pt>
    <dgm:pt modelId="{E9363ABC-455C-45F9-B7D8-F739715F8B82}" type="pres">
      <dgm:prSet presAssocID="{CDBA671A-A0AA-4A03-A9A2-F27E818129F5}" presName="composite" presStyleCnt="0"/>
      <dgm:spPr/>
      <dgm:t>
        <a:bodyPr/>
        <a:lstStyle/>
        <a:p>
          <a:endParaRPr lang="ru-RU"/>
        </a:p>
      </dgm:t>
    </dgm:pt>
    <dgm:pt modelId="{FAB3BBC5-9022-4797-BE76-9ABAB9522259}" type="pres">
      <dgm:prSet presAssocID="{CDBA671A-A0AA-4A03-A9A2-F27E818129F5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1652036-E0E1-453F-888A-36834F67C000}" type="pres">
      <dgm:prSet presAssocID="{CDBA671A-A0AA-4A03-A9A2-F27E818129F5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729030-D58B-45E3-95CD-4C72C3178A05}" type="pres">
      <dgm:prSet presAssocID="{5FA3B917-5CF2-4DA7-9088-4977187DEB0A}" presName="spacing" presStyleCnt="0"/>
      <dgm:spPr/>
      <dgm:t>
        <a:bodyPr/>
        <a:lstStyle/>
        <a:p>
          <a:endParaRPr lang="ru-RU"/>
        </a:p>
      </dgm:t>
    </dgm:pt>
    <dgm:pt modelId="{B8A19BA5-C14E-4BF9-AAA3-581C3F0C0B2D}" type="pres">
      <dgm:prSet presAssocID="{3E59CC79-CCA6-4302-8AEA-437DDCFF4FC0}" presName="composite" presStyleCnt="0"/>
      <dgm:spPr/>
      <dgm:t>
        <a:bodyPr/>
        <a:lstStyle/>
        <a:p>
          <a:endParaRPr lang="ru-RU"/>
        </a:p>
      </dgm:t>
    </dgm:pt>
    <dgm:pt modelId="{3A7E5159-0FA5-4EFB-8168-5C00EE4BD040}" type="pres">
      <dgm:prSet presAssocID="{3E59CC79-CCA6-4302-8AEA-437DDCFF4FC0}" presName="imgShp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/>
        </a:p>
      </dgm:t>
    </dgm:pt>
    <dgm:pt modelId="{560F7228-D2F1-461C-8667-3BF835E96862}" type="pres">
      <dgm:prSet presAssocID="{3E59CC79-CCA6-4302-8AEA-437DDCFF4FC0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232093-561C-48F2-921A-544EA4DB9640}" type="pres">
      <dgm:prSet presAssocID="{5B5C5005-D160-4F22-97FF-60A90A55C629}" presName="spacing" presStyleCnt="0"/>
      <dgm:spPr/>
      <dgm:t>
        <a:bodyPr/>
        <a:lstStyle/>
        <a:p>
          <a:endParaRPr lang="ru-RU"/>
        </a:p>
      </dgm:t>
    </dgm:pt>
    <dgm:pt modelId="{43EBB869-6CDB-4DCD-9835-423AAA98CD83}" type="pres">
      <dgm:prSet presAssocID="{3833E799-B78D-4C17-BB7D-6732E367A6D1}" presName="composite" presStyleCnt="0"/>
      <dgm:spPr/>
      <dgm:t>
        <a:bodyPr/>
        <a:lstStyle/>
        <a:p>
          <a:endParaRPr lang="ru-RU"/>
        </a:p>
      </dgm:t>
    </dgm:pt>
    <dgm:pt modelId="{057054C0-753D-46CE-9684-A0696D8E82EA}" type="pres">
      <dgm:prSet presAssocID="{3833E799-B78D-4C17-BB7D-6732E367A6D1}" presName="imgShp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FE9109E9-852A-4A2B-9AE7-BC7032BD736A}" type="pres">
      <dgm:prSet presAssocID="{3833E799-B78D-4C17-BB7D-6732E367A6D1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11751C-3E9A-4C57-A741-5E63770B13EC}" type="presOf" srcId="{93A0753E-D5D8-45F6-A11C-17C8820ADE6E}" destId="{04A02788-22EA-4B1E-B4D7-D2337BD9144A}" srcOrd="0" destOrd="0" presId="urn:microsoft.com/office/officeart/2005/8/layout/vList3"/>
    <dgm:cxn modelId="{12498017-1E9D-4162-9FE9-A23D385DF532}" srcId="{AA15AABE-5777-48C1-B8DF-6564465EF7E7}" destId="{3E59CC79-CCA6-4302-8AEA-437DDCFF4FC0}" srcOrd="3" destOrd="0" parTransId="{F95D3EDA-D24A-4C7A-9DC0-C0878667A88B}" sibTransId="{5B5C5005-D160-4F22-97FF-60A90A55C629}"/>
    <dgm:cxn modelId="{0BA63487-141D-495C-B460-209B22C4E074}" type="presOf" srcId="{1DD2DD43-D3DA-45C6-BD26-6A6F2C2FECFD}" destId="{A25CFC35-6D2D-4601-90E6-667DBB603B12}" srcOrd="0" destOrd="0" presId="urn:microsoft.com/office/officeart/2005/8/layout/vList3"/>
    <dgm:cxn modelId="{46A26F37-191A-4358-87C3-5D45B8DC1BEE}" srcId="{AA15AABE-5777-48C1-B8DF-6564465EF7E7}" destId="{93A0753E-D5D8-45F6-A11C-17C8820ADE6E}" srcOrd="0" destOrd="0" parTransId="{CE6B7B48-7970-487F-8149-A9AF4E1084A7}" sibTransId="{7724A85E-93D3-4D38-BE84-5B4FCE7FD8D1}"/>
    <dgm:cxn modelId="{44AE121B-CEE8-41BD-8367-0FBDC3469393}" srcId="{AA15AABE-5777-48C1-B8DF-6564465EF7E7}" destId="{1DD2DD43-D3DA-45C6-BD26-6A6F2C2FECFD}" srcOrd="1" destOrd="0" parTransId="{06A1FA0D-1019-4E32-A62F-B6B67EE8F272}" sibTransId="{A33A134C-B7DB-4FC1-8B2A-651E36BBE619}"/>
    <dgm:cxn modelId="{1BCB220E-623E-4228-ACBE-1D1D32BE162A}" type="presOf" srcId="{CDBA671A-A0AA-4A03-A9A2-F27E818129F5}" destId="{51652036-E0E1-453F-888A-36834F67C000}" srcOrd="0" destOrd="0" presId="urn:microsoft.com/office/officeart/2005/8/layout/vList3"/>
    <dgm:cxn modelId="{9F564A4B-CAE4-4E57-8851-5C304732517C}" srcId="{AA15AABE-5777-48C1-B8DF-6564465EF7E7}" destId="{CDBA671A-A0AA-4A03-A9A2-F27E818129F5}" srcOrd="2" destOrd="0" parTransId="{B9EC33D1-163C-4C71-BD5B-E690FEDA25FA}" sibTransId="{5FA3B917-5CF2-4DA7-9088-4977187DEB0A}"/>
    <dgm:cxn modelId="{6C345120-8625-4606-88E3-FE6AE97D4E7F}" srcId="{AA15AABE-5777-48C1-B8DF-6564465EF7E7}" destId="{3833E799-B78D-4C17-BB7D-6732E367A6D1}" srcOrd="4" destOrd="0" parTransId="{9946A7DB-5776-46A4-B5D6-41FC426C8B08}" sibTransId="{66757108-D05B-45AE-9BE5-1A0C57249188}"/>
    <dgm:cxn modelId="{4E472BC8-C4ED-4FDE-8A97-AB14FBD36D7A}" type="presOf" srcId="{3E59CC79-CCA6-4302-8AEA-437DDCFF4FC0}" destId="{560F7228-D2F1-461C-8667-3BF835E96862}" srcOrd="0" destOrd="0" presId="urn:microsoft.com/office/officeart/2005/8/layout/vList3"/>
    <dgm:cxn modelId="{15E5F24C-6962-4419-9319-8367CDC9BF18}" type="presOf" srcId="{3833E799-B78D-4C17-BB7D-6732E367A6D1}" destId="{FE9109E9-852A-4A2B-9AE7-BC7032BD736A}" srcOrd="0" destOrd="0" presId="urn:microsoft.com/office/officeart/2005/8/layout/vList3"/>
    <dgm:cxn modelId="{82D2EE49-685C-4720-95EC-CBC442DB885C}" type="presOf" srcId="{AA15AABE-5777-48C1-B8DF-6564465EF7E7}" destId="{FCD427D1-0DD8-47AC-8923-6DC47A25521D}" srcOrd="0" destOrd="0" presId="urn:microsoft.com/office/officeart/2005/8/layout/vList3"/>
    <dgm:cxn modelId="{A3703D90-E179-4453-8243-64EBA2DFFF64}" type="presParOf" srcId="{FCD427D1-0DD8-47AC-8923-6DC47A25521D}" destId="{B208ECA8-8677-479F-AFD5-7C83DCEFBB55}" srcOrd="0" destOrd="0" presId="urn:microsoft.com/office/officeart/2005/8/layout/vList3"/>
    <dgm:cxn modelId="{B409818E-4989-4544-93BD-18B6B1B5CFFD}" type="presParOf" srcId="{B208ECA8-8677-479F-AFD5-7C83DCEFBB55}" destId="{1058E91D-7087-4211-A0DB-FDEBB88175F2}" srcOrd="0" destOrd="0" presId="urn:microsoft.com/office/officeart/2005/8/layout/vList3"/>
    <dgm:cxn modelId="{B3F14FBD-D951-4728-86F0-ED40B58ABFF9}" type="presParOf" srcId="{B208ECA8-8677-479F-AFD5-7C83DCEFBB55}" destId="{04A02788-22EA-4B1E-B4D7-D2337BD9144A}" srcOrd="1" destOrd="0" presId="urn:microsoft.com/office/officeart/2005/8/layout/vList3"/>
    <dgm:cxn modelId="{BD36B562-FB97-468A-A06F-568A5550F591}" type="presParOf" srcId="{FCD427D1-0DD8-47AC-8923-6DC47A25521D}" destId="{ED7846DA-E5ED-4787-BD26-41F48AA55FCF}" srcOrd="1" destOrd="0" presId="urn:microsoft.com/office/officeart/2005/8/layout/vList3"/>
    <dgm:cxn modelId="{4B3AE0A3-D850-4046-ADD9-70DE910872FE}" type="presParOf" srcId="{FCD427D1-0DD8-47AC-8923-6DC47A25521D}" destId="{601C670D-6108-408F-82C8-760BE3C89A06}" srcOrd="2" destOrd="0" presId="urn:microsoft.com/office/officeart/2005/8/layout/vList3"/>
    <dgm:cxn modelId="{0B029F2B-C408-4413-B8AD-212379EF3C30}" type="presParOf" srcId="{601C670D-6108-408F-82C8-760BE3C89A06}" destId="{1BD78F3C-A6BB-4026-8E7A-94982DDB1DAE}" srcOrd="0" destOrd="0" presId="urn:microsoft.com/office/officeart/2005/8/layout/vList3"/>
    <dgm:cxn modelId="{D5DDF945-0ABD-4C34-A788-50DDECCF3292}" type="presParOf" srcId="{601C670D-6108-408F-82C8-760BE3C89A06}" destId="{A25CFC35-6D2D-4601-90E6-667DBB603B12}" srcOrd="1" destOrd="0" presId="urn:microsoft.com/office/officeart/2005/8/layout/vList3"/>
    <dgm:cxn modelId="{E043699E-7A3F-4DE6-ADCE-2B42F1EA6A71}" type="presParOf" srcId="{FCD427D1-0DD8-47AC-8923-6DC47A25521D}" destId="{768AD3B6-5611-4F0F-9236-22580670F2F4}" srcOrd="3" destOrd="0" presId="urn:microsoft.com/office/officeart/2005/8/layout/vList3"/>
    <dgm:cxn modelId="{85E156FF-12D7-4EB4-8AB5-1B96FE4A7701}" type="presParOf" srcId="{FCD427D1-0DD8-47AC-8923-6DC47A25521D}" destId="{E9363ABC-455C-45F9-B7D8-F739715F8B82}" srcOrd="4" destOrd="0" presId="urn:microsoft.com/office/officeart/2005/8/layout/vList3"/>
    <dgm:cxn modelId="{4E2B1959-5D55-4E25-8EB2-EB743AF82B04}" type="presParOf" srcId="{E9363ABC-455C-45F9-B7D8-F739715F8B82}" destId="{FAB3BBC5-9022-4797-BE76-9ABAB9522259}" srcOrd="0" destOrd="0" presId="urn:microsoft.com/office/officeart/2005/8/layout/vList3"/>
    <dgm:cxn modelId="{6D054EFF-8E93-4CD2-A765-936192A1B627}" type="presParOf" srcId="{E9363ABC-455C-45F9-B7D8-F739715F8B82}" destId="{51652036-E0E1-453F-888A-36834F67C000}" srcOrd="1" destOrd="0" presId="urn:microsoft.com/office/officeart/2005/8/layout/vList3"/>
    <dgm:cxn modelId="{8A74BC65-FF3F-468A-BC2E-065B5B6BC81D}" type="presParOf" srcId="{FCD427D1-0DD8-47AC-8923-6DC47A25521D}" destId="{80729030-D58B-45E3-95CD-4C72C3178A05}" srcOrd="5" destOrd="0" presId="urn:microsoft.com/office/officeart/2005/8/layout/vList3"/>
    <dgm:cxn modelId="{D42B0D34-8C30-47FF-9B27-AB4AA31B2E1B}" type="presParOf" srcId="{FCD427D1-0DD8-47AC-8923-6DC47A25521D}" destId="{B8A19BA5-C14E-4BF9-AAA3-581C3F0C0B2D}" srcOrd="6" destOrd="0" presId="urn:microsoft.com/office/officeart/2005/8/layout/vList3"/>
    <dgm:cxn modelId="{CA071A14-3B64-428C-BB46-0C2A9430C2F8}" type="presParOf" srcId="{B8A19BA5-C14E-4BF9-AAA3-581C3F0C0B2D}" destId="{3A7E5159-0FA5-4EFB-8168-5C00EE4BD040}" srcOrd="0" destOrd="0" presId="urn:microsoft.com/office/officeart/2005/8/layout/vList3"/>
    <dgm:cxn modelId="{09814D91-2FF2-4FF3-817E-5AB617585A9E}" type="presParOf" srcId="{B8A19BA5-C14E-4BF9-AAA3-581C3F0C0B2D}" destId="{560F7228-D2F1-461C-8667-3BF835E96862}" srcOrd="1" destOrd="0" presId="urn:microsoft.com/office/officeart/2005/8/layout/vList3"/>
    <dgm:cxn modelId="{71F3EAB1-A331-419B-B991-D116C2CEFCE5}" type="presParOf" srcId="{FCD427D1-0DD8-47AC-8923-6DC47A25521D}" destId="{92232093-561C-48F2-921A-544EA4DB9640}" srcOrd="7" destOrd="0" presId="urn:microsoft.com/office/officeart/2005/8/layout/vList3"/>
    <dgm:cxn modelId="{EA2A416F-841E-4E8C-BB56-EC61C52BAEDE}" type="presParOf" srcId="{FCD427D1-0DD8-47AC-8923-6DC47A25521D}" destId="{43EBB869-6CDB-4DCD-9835-423AAA98CD83}" srcOrd="8" destOrd="0" presId="urn:microsoft.com/office/officeart/2005/8/layout/vList3"/>
    <dgm:cxn modelId="{35470205-1367-4344-86EE-018740E32F00}" type="presParOf" srcId="{43EBB869-6CDB-4DCD-9835-423AAA98CD83}" destId="{057054C0-753D-46CE-9684-A0696D8E82EA}" srcOrd="0" destOrd="0" presId="urn:microsoft.com/office/officeart/2005/8/layout/vList3"/>
    <dgm:cxn modelId="{04E09586-9A8F-4961-BA78-66501DBC845C}" type="presParOf" srcId="{43EBB869-6CDB-4DCD-9835-423AAA98CD83}" destId="{FE9109E9-852A-4A2B-9AE7-BC7032BD736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B659CB-D988-496C-A238-D879C840AC1A}" type="doc">
      <dgm:prSet loTypeId="urn:microsoft.com/office/officeart/2008/layout/VerticalCurvedList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FD885158-CBD5-413D-9F39-E2D5C9D04BEC}">
      <dgm:prSet phldrT="[Текст]" custT="1"/>
      <dgm:spPr/>
      <dgm:t>
        <a:bodyPr/>
        <a:lstStyle/>
        <a:p>
          <a:pPr algn="l"/>
          <a:r>
            <a:rPr lang="ru-RU" sz="1600" dirty="0" smtClean="0"/>
            <a:t>Изданы нормативные правовые акты, регламентирующие правила внедрения персонифицированного финансирования в рамках дополнительного образования  </a:t>
          </a:r>
          <a:endParaRPr lang="ru-RU" sz="1600" b="0" dirty="0"/>
        </a:p>
      </dgm:t>
    </dgm:pt>
    <dgm:pt modelId="{996D71F3-54F4-4E9A-9441-0E2663D0F5F8}" type="parTrans" cxnId="{E986FB10-771E-4503-AD8C-AC6937F3B464}">
      <dgm:prSet/>
      <dgm:spPr/>
      <dgm:t>
        <a:bodyPr/>
        <a:lstStyle/>
        <a:p>
          <a:endParaRPr lang="ru-RU"/>
        </a:p>
      </dgm:t>
    </dgm:pt>
    <dgm:pt modelId="{402BD1D5-C574-4609-8F88-88388AA910A2}" type="sibTrans" cxnId="{E986FB10-771E-4503-AD8C-AC6937F3B464}">
      <dgm:prSet/>
      <dgm:spPr/>
      <dgm:t>
        <a:bodyPr/>
        <a:lstStyle/>
        <a:p>
          <a:endParaRPr lang="ru-RU"/>
        </a:p>
      </dgm:t>
    </dgm:pt>
    <dgm:pt modelId="{AE074C21-47DD-4658-99B6-83938B7C18BF}">
      <dgm:prSet phldrT="[Текст]" custT="1"/>
      <dgm:spPr/>
      <dgm:t>
        <a:bodyPr/>
        <a:lstStyle/>
        <a:p>
          <a:pPr algn="l"/>
          <a:r>
            <a:rPr lang="ru-RU" sz="1600" dirty="0" smtClean="0"/>
            <a:t>Проведены совещания по вопросам внедрения персонифицированного финансирования дополнительного образования: проблемы и пути их разрешения </a:t>
          </a:r>
          <a:endParaRPr lang="ru-RU" sz="1600" b="0" dirty="0"/>
        </a:p>
      </dgm:t>
    </dgm:pt>
    <dgm:pt modelId="{5EFD8B99-62D3-4E27-A6EE-EA25BC281F34}" type="parTrans" cxnId="{07A51EF4-8515-4A1F-9F5A-C4ADE9C8D31D}">
      <dgm:prSet/>
      <dgm:spPr/>
      <dgm:t>
        <a:bodyPr/>
        <a:lstStyle/>
        <a:p>
          <a:endParaRPr lang="ru-RU"/>
        </a:p>
      </dgm:t>
    </dgm:pt>
    <dgm:pt modelId="{D5EE8B8A-8F42-4125-ADF6-54AF088D6C6A}" type="sibTrans" cxnId="{07A51EF4-8515-4A1F-9F5A-C4ADE9C8D31D}">
      <dgm:prSet/>
      <dgm:spPr/>
      <dgm:t>
        <a:bodyPr/>
        <a:lstStyle/>
        <a:p>
          <a:endParaRPr lang="ru-RU"/>
        </a:p>
      </dgm:t>
    </dgm:pt>
    <dgm:pt modelId="{7C1ABD9C-4853-44BC-8F6E-E3727CA2FB1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/>
            <a:t>Члены Экспертных Советов МО данной территориальной зоны вошли в состав региональной комиссии по организации независимой оценки качества дополнительных общеобразовательных программ</a:t>
          </a:r>
          <a:endParaRPr lang="ru-RU" sz="1400" b="1" dirty="0"/>
        </a:p>
      </dgm:t>
    </dgm:pt>
    <dgm:pt modelId="{2A1C4519-CA02-4DFB-B988-6B9D2AB85BBA}" type="parTrans" cxnId="{D7A79651-F967-4197-BD2D-1515FCDECE10}">
      <dgm:prSet/>
      <dgm:spPr/>
      <dgm:t>
        <a:bodyPr/>
        <a:lstStyle/>
        <a:p>
          <a:endParaRPr lang="ru-RU"/>
        </a:p>
      </dgm:t>
    </dgm:pt>
    <dgm:pt modelId="{006D19A2-40D1-461A-9CC2-332B9D81821E}" type="sibTrans" cxnId="{D7A79651-F967-4197-BD2D-1515FCDECE10}">
      <dgm:prSet/>
      <dgm:spPr/>
      <dgm:t>
        <a:bodyPr/>
        <a:lstStyle/>
        <a:p>
          <a:endParaRPr lang="ru-RU"/>
        </a:p>
      </dgm:t>
    </dgm:pt>
    <dgm:pt modelId="{E00EE7CF-AB79-414C-8F35-9A870F5B92D0}">
      <dgm:prSet phldrT="[Текст]" custT="1"/>
      <dgm:spPr/>
      <dgm:t>
        <a:bodyPr/>
        <a:lstStyle/>
        <a:p>
          <a:pPr marL="171450" indent="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b="1" dirty="0"/>
        </a:p>
      </dgm:t>
    </dgm:pt>
    <dgm:pt modelId="{D052FE10-2FAF-4510-8B03-87407867B436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/>
            <a:t>Проведен муниципальный этап экспертизы дополнительных общеобразовательных программ, </a:t>
          </a:r>
          <a:r>
            <a:rPr lang="ru-RU" sz="1600" dirty="0" smtClean="0"/>
            <a:t>планируемых </a:t>
          </a:r>
          <a:r>
            <a:rPr lang="ru-RU" sz="1600" dirty="0" smtClean="0"/>
            <a:t>к реализации в рамках персонифицированного финансирования </a:t>
          </a:r>
          <a:endParaRPr lang="ru-RU" sz="1600" b="1" dirty="0"/>
        </a:p>
      </dgm:t>
    </dgm:pt>
    <dgm:pt modelId="{FAF96C34-CF12-4AD3-9D0D-D8E58F1D33AE}" type="sibTrans" cxnId="{A2136C24-0021-49FC-BC0F-A393D60DDE37}">
      <dgm:prSet/>
      <dgm:spPr/>
      <dgm:t>
        <a:bodyPr/>
        <a:lstStyle/>
        <a:p>
          <a:endParaRPr lang="ru-RU"/>
        </a:p>
      </dgm:t>
    </dgm:pt>
    <dgm:pt modelId="{1EF0F75D-00F2-4868-BF86-A00B08AED130}" type="parTrans" cxnId="{A2136C24-0021-49FC-BC0F-A393D60DDE37}">
      <dgm:prSet/>
      <dgm:spPr/>
      <dgm:t>
        <a:bodyPr/>
        <a:lstStyle/>
        <a:p>
          <a:endParaRPr lang="ru-RU"/>
        </a:p>
      </dgm:t>
    </dgm:pt>
    <dgm:pt modelId="{9B54C6AB-698C-4B43-BA99-AFE3842571FF}" type="sibTrans" cxnId="{9C38933B-05A5-4982-98BA-F94B0F4A6F00}">
      <dgm:prSet/>
      <dgm:spPr/>
      <dgm:t>
        <a:bodyPr/>
        <a:lstStyle/>
        <a:p>
          <a:endParaRPr lang="ru-RU"/>
        </a:p>
      </dgm:t>
    </dgm:pt>
    <dgm:pt modelId="{DC99ACB7-E4CE-4D1C-80DD-AD874163E02E}" type="parTrans" cxnId="{9C38933B-05A5-4982-98BA-F94B0F4A6F00}">
      <dgm:prSet/>
      <dgm:spPr/>
      <dgm:t>
        <a:bodyPr/>
        <a:lstStyle/>
        <a:p>
          <a:endParaRPr lang="ru-RU"/>
        </a:p>
      </dgm:t>
    </dgm:pt>
    <dgm:pt modelId="{021551C3-D710-4FB4-B13F-22DA63A2BAAD}" type="pres">
      <dgm:prSet presAssocID="{F7B659CB-D988-496C-A238-D879C840AC1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06849CE-3212-40AE-A876-13B7E8648920}" type="pres">
      <dgm:prSet presAssocID="{F7B659CB-D988-496C-A238-D879C840AC1A}" presName="Name1" presStyleCnt="0"/>
      <dgm:spPr/>
      <dgm:t>
        <a:bodyPr/>
        <a:lstStyle/>
        <a:p>
          <a:endParaRPr lang="ru-RU"/>
        </a:p>
      </dgm:t>
    </dgm:pt>
    <dgm:pt modelId="{711DB51D-2B74-40D7-AD96-345AF5E19ED2}" type="pres">
      <dgm:prSet presAssocID="{F7B659CB-D988-496C-A238-D879C840AC1A}" presName="cycle" presStyleCnt="0"/>
      <dgm:spPr/>
      <dgm:t>
        <a:bodyPr/>
        <a:lstStyle/>
        <a:p>
          <a:endParaRPr lang="ru-RU"/>
        </a:p>
      </dgm:t>
    </dgm:pt>
    <dgm:pt modelId="{3D929D09-94DD-4C43-AE7E-1F130E3A5FF2}" type="pres">
      <dgm:prSet presAssocID="{F7B659CB-D988-496C-A238-D879C840AC1A}" presName="srcNode" presStyleLbl="node1" presStyleIdx="0" presStyleCnt="4"/>
      <dgm:spPr/>
      <dgm:t>
        <a:bodyPr/>
        <a:lstStyle/>
        <a:p>
          <a:endParaRPr lang="ru-RU"/>
        </a:p>
      </dgm:t>
    </dgm:pt>
    <dgm:pt modelId="{B8712AFA-DF0F-4CFE-9428-3EDB3FBD075F}" type="pres">
      <dgm:prSet presAssocID="{F7B659CB-D988-496C-A238-D879C840AC1A}" presName="conn" presStyleLbl="parChTrans1D2" presStyleIdx="0" presStyleCnt="1"/>
      <dgm:spPr/>
      <dgm:t>
        <a:bodyPr/>
        <a:lstStyle/>
        <a:p>
          <a:endParaRPr lang="ru-RU"/>
        </a:p>
      </dgm:t>
    </dgm:pt>
    <dgm:pt modelId="{74EB5A7F-5D93-48EA-8E75-57DDF863A4A4}" type="pres">
      <dgm:prSet presAssocID="{F7B659CB-D988-496C-A238-D879C840AC1A}" presName="extraNode" presStyleLbl="node1" presStyleIdx="0" presStyleCnt="4"/>
      <dgm:spPr/>
      <dgm:t>
        <a:bodyPr/>
        <a:lstStyle/>
        <a:p>
          <a:endParaRPr lang="ru-RU"/>
        </a:p>
      </dgm:t>
    </dgm:pt>
    <dgm:pt modelId="{F8936A70-5BB3-4796-8442-54101C8FDD9A}" type="pres">
      <dgm:prSet presAssocID="{F7B659CB-D988-496C-A238-D879C840AC1A}" presName="dstNode" presStyleLbl="node1" presStyleIdx="0" presStyleCnt="4"/>
      <dgm:spPr/>
      <dgm:t>
        <a:bodyPr/>
        <a:lstStyle/>
        <a:p>
          <a:endParaRPr lang="ru-RU"/>
        </a:p>
      </dgm:t>
    </dgm:pt>
    <dgm:pt modelId="{AE8A2BB8-0D37-4653-9D18-56882302190F}" type="pres">
      <dgm:prSet presAssocID="{FD885158-CBD5-413D-9F39-E2D5C9D04BEC}" presName="text_1" presStyleLbl="node1" presStyleIdx="0" presStyleCnt="4" custScaleY="1509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4BDB2-56C4-4571-9C7D-EE8542277DF2}" type="pres">
      <dgm:prSet presAssocID="{FD885158-CBD5-413D-9F39-E2D5C9D04BEC}" presName="accent_1" presStyleCnt="0"/>
      <dgm:spPr/>
      <dgm:t>
        <a:bodyPr/>
        <a:lstStyle/>
        <a:p>
          <a:endParaRPr lang="ru-RU"/>
        </a:p>
      </dgm:t>
    </dgm:pt>
    <dgm:pt modelId="{D65D0537-E085-423E-B27E-94ED1309CAFA}" type="pres">
      <dgm:prSet presAssocID="{FD885158-CBD5-413D-9F39-E2D5C9D04BEC}" presName="accentRepeatNode" presStyleLbl="solidFgAcc1" presStyleIdx="0" presStyleCnt="4"/>
      <dgm:spPr/>
      <dgm:t>
        <a:bodyPr/>
        <a:lstStyle/>
        <a:p>
          <a:endParaRPr lang="ru-RU"/>
        </a:p>
      </dgm:t>
    </dgm:pt>
    <dgm:pt modelId="{1E8C3220-C34A-437B-89B6-F8036D3B7DF4}" type="pres">
      <dgm:prSet presAssocID="{AE074C21-47DD-4658-99B6-83938B7C18BF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52AFD4-D806-4C7C-8C04-022A3D94A8B3}" type="pres">
      <dgm:prSet presAssocID="{AE074C21-47DD-4658-99B6-83938B7C18BF}" presName="accent_2" presStyleCnt="0"/>
      <dgm:spPr/>
      <dgm:t>
        <a:bodyPr/>
        <a:lstStyle/>
        <a:p>
          <a:endParaRPr lang="ru-RU"/>
        </a:p>
      </dgm:t>
    </dgm:pt>
    <dgm:pt modelId="{2BFBB7AF-952C-44B6-9A13-2A1904D1F08F}" type="pres">
      <dgm:prSet presAssocID="{AE074C21-47DD-4658-99B6-83938B7C18BF}" presName="accentRepeatNode" presStyleLbl="solidFgAcc1" presStyleIdx="1" presStyleCnt="4"/>
      <dgm:spPr/>
      <dgm:t>
        <a:bodyPr/>
        <a:lstStyle/>
        <a:p>
          <a:endParaRPr lang="ru-RU"/>
        </a:p>
      </dgm:t>
    </dgm:pt>
    <dgm:pt modelId="{6D886561-0AC7-4E69-8A66-5E4B8F733337}" type="pres">
      <dgm:prSet presAssocID="{D052FE10-2FAF-4510-8B03-87407867B43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E74AE3-AF4E-4ED3-8CCF-82C19C021AAA}" type="pres">
      <dgm:prSet presAssocID="{D052FE10-2FAF-4510-8B03-87407867B436}" presName="accent_3" presStyleCnt="0"/>
      <dgm:spPr/>
    </dgm:pt>
    <dgm:pt modelId="{F1F42E82-363B-424C-B7FF-2008F7F1FD5E}" type="pres">
      <dgm:prSet presAssocID="{D052FE10-2FAF-4510-8B03-87407867B436}" presName="accentRepeatNode" presStyleLbl="solidFgAcc1" presStyleIdx="2" presStyleCnt="4"/>
      <dgm:spPr/>
      <dgm:t>
        <a:bodyPr/>
        <a:lstStyle/>
        <a:p>
          <a:endParaRPr lang="ru-RU"/>
        </a:p>
      </dgm:t>
    </dgm:pt>
    <dgm:pt modelId="{0CEAD169-011A-445E-88B4-A9BCA230E5C2}" type="pres">
      <dgm:prSet presAssocID="{7C1ABD9C-4853-44BC-8F6E-E3727CA2FB1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AB996-B791-42CA-8324-6C882A645116}" type="pres">
      <dgm:prSet presAssocID="{7C1ABD9C-4853-44BC-8F6E-E3727CA2FB1C}" presName="accent_4" presStyleCnt="0"/>
      <dgm:spPr/>
    </dgm:pt>
    <dgm:pt modelId="{D37AFAD2-8C59-445C-A64C-D712CFFCD3ED}" type="pres">
      <dgm:prSet presAssocID="{7C1ABD9C-4853-44BC-8F6E-E3727CA2FB1C}" presName="accentRepeatNode" presStyleLbl="solidFgAcc1" presStyleIdx="3" presStyleCnt="4"/>
      <dgm:spPr/>
      <dgm:t>
        <a:bodyPr/>
        <a:lstStyle/>
        <a:p>
          <a:endParaRPr lang="ru-RU"/>
        </a:p>
      </dgm:t>
    </dgm:pt>
  </dgm:ptLst>
  <dgm:cxnLst>
    <dgm:cxn modelId="{7F9AFE30-F84C-4B97-8DB0-BBA1080FAA4E}" type="presOf" srcId="{F7B659CB-D988-496C-A238-D879C840AC1A}" destId="{021551C3-D710-4FB4-B13F-22DA63A2BAAD}" srcOrd="0" destOrd="0" presId="urn:microsoft.com/office/officeart/2008/layout/VerticalCurvedList"/>
    <dgm:cxn modelId="{C1B9AC1F-484B-4FA1-8E62-CBAA4BC06392}" type="presOf" srcId="{AE074C21-47DD-4658-99B6-83938B7C18BF}" destId="{1E8C3220-C34A-437B-89B6-F8036D3B7DF4}" srcOrd="0" destOrd="0" presId="urn:microsoft.com/office/officeart/2008/layout/VerticalCurvedList"/>
    <dgm:cxn modelId="{07A51EF4-8515-4A1F-9F5A-C4ADE9C8D31D}" srcId="{F7B659CB-D988-496C-A238-D879C840AC1A}" destId="{AE074C21-47DD-4658-99B6-83938B7C18BF}" srcOrd="1" destOrd="0" parTransId="{5EFD8B99-62D3-4E27-A6EE-EA25BC281F34}" sibTransId="{D5EE8B8A-8F42-4125-ADF6-54AF088D6C6A}"/>
    <dgm:cxn modelId="{D7A79651-F967-4197-BD2D-1515FCDECE10}" srcId="{F7B659CB-D988-496C-A238-D879C840AC1A}" destId="{7C1ABD9C-4853-44BC-8F6E-E3727CA2FB1C}" srcOrd="3" destOrd="0" parTransId="{2A1C4519-CA02-4DFB-B988-6B9D2AB85BBA}" sibTransId="{006D19A2-40D1-461A-9CC2-332B9D81821E}"/>
    <dgm:cxn modelId="{A2136C24-0021-49FC-BC0F-A393D60DDE37}" srcId="{F7B659CB-D988-496C-A238-D879C840AC1A}" destId="{D052FE10-2FAF-4510-8B03-87407867B436}" srcOrd="2" destOrd="0" parTransId="{1EF0F75D-00F2-4868-BF86-A00B08AED130}" sibTransId="{FAF96C34-CF12-4AD3-9D0D-D8E58F1D33AE}"/>
    <dgm:cxn modelId="{4C0D5035-662C-4729-8294-E180AD4FDACF}" type="presOf" srcId="{D052FE10-2FAF-4510-8B03-87407867B436}" destId="{6D886561-0AC7-4E69-8A66-5E4B8F733337}" srcOrd="0" destOrd="0" presId="urn:microsoft.com/office/officeart/2008/layout/VerticalCurvedList"/>
    <dgm:cxn modelId="{F14C1691-C64A-40DD-B8B5-E514061263DF}" type="presOf" srcId="{7C1ABD9C-4853-44BC-8F6E-E3727CA2FB1C}" destId="{0CEAD169-011A-445E-88B4-A9BCA230E5C2}" srcOrd="0" destOrd="0" presId="urn:microsoft.com/office/officeart/2008/layout/VerticalCurvedList"/>
    <dgm:cxn modelId="{9C38933B-05A5-4982-98BA-F94B0F4A6F00}" srcId="{D052FE10-2FAF-4510-8B03-87407867B436}" destId="{E00EE7CF-AB79-414C-8F35-9A870F5B92D0}" srcOrd="0" destOrd="0" parTransId="{DC99ACB7-E4CE-4D1C-80DD-AD874163E02E}" sibTransId="{9B54C6AB-698C-4B43-BA99-AFE3842571FF}"/>
    <dgm:cxn modelId="{57E6991E-FF7A-4754-846E-5BF44104D122}" type="presOf" srcId="{402BD1D5-C574-4609-8F88-88388AA910A2}" destId="{B8712AFA-DF0F-4CFE-9428-3EDB3FBD075F}" srcOrd="0" destOrd="0" presId="urn:microsoft.com/office/officeart/2008/layout/VerticalCurvedList"/>
    <dgm:cxn modelId="{E986FB10-771E-4503-AD8C-AC6937F3B464}" srcId="{F7B659CB-D988-496C-A238-D879C840AC1A}" destId="{FD885158-CBD5-413D-9F39-E2D5C9D04BEC}" srcOrd="0" destOrd="0" parTransId="{996D71F3-54F4-4E9A-9441-0E2663D0F5F8}" sibTransId="{402BD1D5-C574-4609-8F88-88388AA910A2}"/>
    <dgm:cxn modelId="{363CE554-DC17-408D-9C30-8AA359851D48}" type="presOf" srcId="{E00EE7CF-AB79-414C-8F35-9A870F5B92D0}" destId="{6D886561-0AC7-4E69-8A66-5E4B8F733337}" srcOrd="0" destOrd="1" presId="urn:microsoft.com/office/officeart/2008/layout/VerticalCurvedList"/>
    <dgm:cxn modelId="{9AF5E568-3674-4DFC-904B-52720FA92E5B}" type="presOf" srcId="{FD885158-CBD5-413D-9F39-E2D5C9D04BEC}" destId="{AE8A2BB8-0D37-4653-9D18-56882302190F}" srcOrd="0" destOrd="0" presId="urn:microsoft.com/office/officeart/2008/layout/VerticalCurvedList"/>
    <dgm:cxn modelId="{4FF6EE49-FD7F-4DDA-AC4E-DCD57AFDF708}" type="presParOf" srcId="{021551C3-D710-4FB4-B13F-22DA63A2BAAD}" destId="{C06849CE-3212-40AE-A876-13B7E8648920}" srcOrd="0" destOrd="0" presId="urn:microsoft.com/office/officeart/2008/layout/VerticalCurvedList"/>
    <dgm:cxn modelId="{A86FB140-1DA1-4DB9-A112-6024C9A83E25}" type="presParOf" srcId="{C06849CE-3212-40AE-A876-13B7E8648920}" destId="{711DB51D-2B74-40D7-AD96-345AF5E19ED2}" srcOrd="0" destOrd="0" presId="urn:microsoft.com/office/officeart/2008/layout/VerticalCurvedList"/>
    <dgm:cxn modelId="{6FC546BB-3E84-4EE3-8D1C-05152923F50D}" type="presParOf" srcId="{711DB51D-2B74-40D7-AD96-345AF5E19ED2}" destId="{3D929D09-94DD-4C43-AE7E-1F130E3A5FF2}" srcOrd="0" destOrd="0" presId="urn:microsoft.com/office/officeart/2008/layout/VerticalCurvedList"/>
    <dgm:cxn modelId="{4C177A9E-5A01-45B6-B052-E6F94D96837A}" type="presParOf" srcId="{711DB51D-2B74-40D7-AD96-345AF5E19ED2}" destId="{B8712AFA-DF0F-4CFE-9428-3EDB3FBD075F}" srcOrd="1" destOrd="0" presId="urn:microsoft.com/office/officeart/2008/layout/VerticalCurvedList"/>
    <dgm:cxn modelId="{B03DBD3C-A936-436A-BA4E-23F45EAC67CB}" type="presParOf" srcId="{711DB51D-2B74-40D7-AD96-345AF5E19ED2}" destId="{74EB5A7F-5D93-48EA-8E75-57DDF863A4A4}" srcOrd="2" destOrd="0" presId="urn:microsoft.com/office/officeart/2008/layout/VerticalCurvedList"/>
    <dgm:cxn modelId="{8DC6C29C-B1D0-4902-A091-D6B88FE4CFE0}" type="presParOf" srcId="{711DB51D-2B74-40D7-AD96-345AF5E19ED2}" destId="{F8936A70-5BB3-4796-8442-54101C8FDD9A}" srcOrd="3" destOrd="0" presId="urn:microsoft.com/office/officeart/2008/layout/VerticalCurvedList"/>
    <dgm:cxn modelId="{6D6C62CF-F06E-4D42-8476-43E8F761A1D9}" type="presParOf" srcId="{C06849CE-3212-40AE-A876-13B7E8648920}" destId="{AE8A2BB8-0D37-4653-9D18-56882302190F}" srcOrd="1" destOrd="0" presId="urn:microsoft.com/office/officeart/2008/layout/VerticalCurvedList"/>
    <dgm:cxn modelId="{828AF968-4E26-43BA-A512-C23AA75A0A75}" type="presParOf" srcId="{C06849CE-3212-40AE-A876-13B7E8648920}" destId="{AD94BDB2-56C4-4571-9C7D-EE8542277DF2}" srcOrd="2" destOrd="0" presId="urn:microsoft.com/office/officeart/2008/layout/VerticalCurvedList"/>
    <dgm:cxn modelId="{E9FF13C8-9AA9-4E05-B3A6-61B381C8FE00}" type="presParOf" srcId="{AD94BDB2-56C4-4571-9C7D-EE8542277DF2}" destId="{D65D0537-E085-423E-B27E-94ED1309CAFA}" srcOrd="0" destOrd="0" presId="urn:microsoft.com/office/officeart/2008/layout/VerticalCurvedList"/>
    <dgm:cxn modelId="{D002F4CE-9D2D-4F30-917B-0877B632F037}" type="presParOf" srcId="{C06849CE-3212-40AE-A876-13B7E8648920}" destId="{1E8C3220-C34A-437B-89B6-F8036D3B7DF4}" srcOrd="3" destOrd="0" presId="urn:microsoft.com/office/officeart/2008/layout/VerticalCurvedList"/>
    <dgm:cxn modelId="{95C1FDC4-B3A0-4523-AA85-BEC679BB9113}" type="presParOf" srcId="{C06849CE-3212-40AE-A876-13B7E8648920}" destId="{7D52AFD4-D806-4C7C-8C04-022A3D94A8B3}" srcOrd="4" destOrd="0" presId="urn:microsoft.com/office/officeart/2008/layout/VerticalCurvedList"/>
    <dgm:cxn modelId="{B7BA350C-AC23-4F0A-BA28-0327520813C6}" type="presParOf" srcId="{7D52AFD4-D806-4C7C-8C04-022A3D94A8B3}" destId="{2BFBB7AF-952C-44B6-9A13-2A1904D1F08F}" srcOrd="0" destOrd="0" presId="urn:microsoft.com/office/officeart/2008/layout/VerticalCurvedList"/>
    <dgm:cxn modelId="{E3EF849E-7F53-4E9B-9101-E439CCF5CC52}" type="presParOf" srcId="{C06849CE-3212-40AE-A876-13B7E8648920}" destId="{6D886561-0AC7-4E69-8A66-5E4B8F733337}" srcOrd="5" destOrd="0" presId="urn:microsoft.com/office/officeart/2008/layout/VerticalCurvedList"/>
    <dgm:cxn modelId="{85A80CE3-F4A0-4989-B843-BF821F5F9C04}" type="presParOf" srcId="{C06849CE-3212-40AE-A876-13B7E8648920}" destId="{67E74AE3-AF4E-4ED3-8CCF-82C19C021AAA}" srcOrd="6" destOrd="0" presId="urn:microsoft.com/office/officeart/2008/layout/VerticalCurvedList"/>
    <dgm:cxn modelId="{43B922EB-4F9A-4589-85EB-DC06494A3B3A}" type="presParOf" srcId="{67E74AE3-AF4E-4ED3-8CCF-82C19C021AAA}" destId="{F1F42E82-363B-424C-B7FF-2008F7F1FD5E}" srcOrd="0" destOrd="0" presId="urn:microsoft.com/office/officeart/2008/layout/VerticalCurvedList"/>
    <dgm:cxn modelId="{1C914B05-1A5B-4804-A1B5-22A1829BCF0B}" type="presParOf" srcId="{C06849CE-3212-40AE-A876-13B7E8648920}" destId="{0CEAD169-011A-445E-88B4-A9BCA230E5C2}" srcOrd="7" destOrd="0" presId="urn:microsoft.com/office/officeart/2008/layout/VerticalCurvedList"/>
    <dgm:cxn modelId="{CD699C68-5EA2-4E05-A9A4-AA335A206AE5}" type="presParOf" srcId="{C06849CE-3212-40AE-A876-13B7E8648920}" destId="{83AAB996-B791-42CA-8324-6C882A645116}" srcOrd="8" destOrd="0" presId="urn:microsoft.com/office/officeart/2008/layout/VerticalCurvedList"/>
    <dgm:cxn modelId="{235103EE-F430-4C5E-9D95-8CEF32A0AF5B}" type="presParOf" srcId="{83AAB996-B791-42CA-8324-6C882A645116}" destId="{D37AFAD2-8C59-445C-A64C-D712CFFCD3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F6A4DA-D267-4508-A211-6C4FB8ADD4D6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7F4CA89E-DC31-4EF4-91B5-98E6696513B5}">
      <dgm:prSet phldrT="[Текст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800" dirty="0" smtClean="0">
              <a:solidFill>
                <a:schemeClr val="tx1"/>
              </a:solidFill>
            </a:rPr>
            <a:t>Педагог МБУ ДО ДДЮТ МО г. Армавир – </a:t>
          </a:r>
          <a:r>
            <a:rPr lang="ru-RU" sz="1800" dirty="0" err="1" smtClean="0">
              <a:solidFill>
                <a:schemeClr val="tx1"/>
              </a:solidFill>
            </a:rPr>
            <a:t>Авакян</a:t>
          </a:r>
          <a:r>
            <a:rPr lang="ru-RU" sz="1800" dirty="0" smtClean="0">
              <a:solidFill>
                <a:schemeClr val="tx1"/>
              </a:solidFill>
            </a:rPr>
            <a:t> А.А. – лауреат в номинации «ПДО художественной направленности»</a:t>
          </a:r>
          <a:endParaRPr lang="ru-RU" sz="1800" dirty="0">
            <a:solidFill>
              <a:schemeClr val="tx1"/>
            </a:solidFill>
          </a:endParaRPr>
        </a:p>
      </dgm:t>
    </dgm:pt>
    <dgm:pt modelId="{3C978DE8-79D0-44BB-95AE-2DD9C8ADEA57}" type="parTrans" cxnId="{DC27B00F-BF5C-472B-9D2F-21CD5F1B644F}">
      <dgm:prSet/>
      <dgm:spPr/>
      <dgm:t>
        <a:bodyPr/>
        <a:lstStyle/>
        <a:p>
          <a:endParaRPr lang="ru-RU"/>
        </a:p>
      </dgm:t>
    </dgm:pt>
    <dgm:pt modelId="{E2B96EEB-F616-4475-A7DB-6F2C112ACD3C}" type="sibTrans" cxnId="{DC27B00F-BF5C-472B-9D2F-21CD5F1B644F}">
      <dgm:prSet/>
      <dgm:spPr/>
      <dgm:t>
        <a:bodyPr/>
        <a:lstStyle/>
        <a:p>
          <a:endParaRPr lang="ru-RU"/>
        </a:p>
      </dgm:t>
    </dgm:pt>
    <dgm:pt modelId="{D68F398E-ABBC-48BC-BBE5-0015F8CBB229}">
      <dgm:prSet phldrT="[Текст]" custT="1"/>
      <dgm:spPr/>
      <dgm:t>
        <a:bodyPr/>
        <a:lstStyle/>
        <a:p>
          <a:pPr algn="ctr"/>
          <a:r>
            <a:rPr lang="ru-RU" sz="1800" dirty="0" smtClean="0">
              <a:solidFill>
                <a:schemeClr val="tx1"/>
              </a:solidFill>
            </a:rPr>
            <a:t>Педагог МБУ ДО ЭБЦ г. Лабинска – Ищенко  Т.М. – лауреат в номинации «ПДО работающий с детьми ОВЗ и инвалидностью»    </a:t>
          </a:r>
          <a:endParaRPr lang="ru-RU" sz="1800" dirty="0">
            <a:solidFill>
              <a:schemeClr val="tx1"/>
            </a:solidFill>
          </a:endParaRPr>
        </a:p>
      </dgm:t>
    </dgm:pt>
    <dgm:pt modelId="{10DC7CFE-E366-41E3-82F9-11FAD845D8B5}" type="parTrans" cxnId="{FF379713-25AA-4F6B-9E13-861C1C1C5ABD}">
      <dgm:prSet/>
      <dgm:spPr/>
      <dgm:t>
        <a:bodyPr/>
        <a:lstStyle/>
        <a:p>
          <a:endParaRPr lang="ru-RU"/>
        </a:p>
      </dgm:t>
    </dgm:pt>
    <dgm:pt modelId="{81510216-2E31-4571-AAAC-FF3853833442}" type="sibTrans" cxnId="{FF379713-25AA-4F6B-9E13-861C1C1C5ABD}">
      <dgm:prSet/>
      <dgm:spPr/>
      <dgm:t>
        <a:bodyPr/>
        <a:lstStyle/>
        <a:p>
          <a:endParaRPr lang="ru-RU"/>
        </a:p>
      </dgm:t>
    </dgm:pt>
    <dgm:pt modelId="{479A9C9A-FE7C-4EB9-A56A-0E611D047506}">
      <dgm:prSet custT="1"/>
      <dgm:spPr/>
      <dgm:t>
        <a:bodyPr/>
        <a:lstStyle/>
        <a:p>
          <a:pPr algn="ctr"/>
          <a:r>
            <a:rPr lang="ru-RU" sz="1800" dirty="0" smtClean="0">
              <a:solidFill>
                <a:schemeClr val="tx1"/>
              </a:solidFill>
            </a:rPr>
            <a:t>Педагог МБУ ДО ДДЮТ МО г. Армавир – Науменко Т.О. – лауреат в номинации «ПДО работающий с детьми ОВЗ и инвалидностью» </a:t>
          </a:r>
          <a:endParaRPr lang="ru-RU" sz="1800" dirty="0">
            <a:solidFill>
              <a:schemeClr val="tx1"/>
            </a:solidFill>
          </a:endParaRPr>
        </a:p>
      </dgm:t>
    </dgm:pt>
    <dgm:pt modelId="{CE0F21F2-CB49-400A-920F-CAADE6E3DB06}" type="parTrans" cxnId="{FF8C1B64-C2C3-45CB-846C-B232C6D3F1FB}">
      <dgm:prSet/>
      <dgm:spPr/>
      <dgm:t>
        <a:bodyPr/>
        <a:lstStyle/>
        <a:p>
          <a:endParaRPr lang="ru-RU"/>
        </a:p>
      </dgm:t>
    </dgm:pt>
    <dgm:pt modelId="{C686E705-C48E-4653-BEA8-A5D2BD6791FA}" type="sibTrans" cxnId="{FF8C1B64-C2C3-45CB-846C-B232C6D3F1FB}">
      <dgm:prSet/>
      <dgm:spPr/>
      <dgm:t>
        <a:bodyPr/>
        <a:lstStyle/>
        <a:p>
          <a:endParaRPr lang="ru-RU"/>
        </a:p>
      </dgm:t>
    </dgm:pt>
    <dgm:pt modelId="{8FEADC88-2B39-478D-ABF7-A4F8015BE41E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800" dirty="0" smtClean="0">
              <a:solidFill>
                <a:schemeClr val="tx1"/>
              </a:solidFill>
            </a:rPr>
            <a:t>Педагог МБУ ДО ДДТ пос. Псебай – Данилова  Е.В. - 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800" dirty="0" smtClean="0">
              <a:solidFill>
                <a:schemeClr val="tx1"/>
              </a:solidFill>
            </a:rPr>
            <a:t>лауреат конкурса</a:t>
          </a:r>
          <a:endParaRPr lang="ru-RU" sz="1800" dirty="0">
            <a:solidFill>
              <a:schemeClr val="tx1"/>
            </a:solidFill>
          </a:endParaRPr>
        </a:p>
      </dgm:t>
    </dgm:pt>
    <dgm:pt modelId="{31D32E83-82F3-46A1-A731-C11BAB6016BF}" type="parTrans" cxnId="{D670D068-6CD5-4BFA-8000-CA7B107CF326}">
      <dgm:prSet/>
      <dgm:spPr/>
      <dgm:t>
        <a:bodyPr/>
        <a:lstStyle/>
        <a:p>
          <a:endParaRPr lang="ru-RU"/>
        </a:p>
      </dgm:t>
    </dgm:pt>
    <dgm:pt modelId="{C6D75117-0337-4795-9022-E06D70F375E9}" type="sibTrans" cxnId="{D670D068-6CD5-4BFA-8000-CA7B107CF326}">
      <dgm:prSet/>
      <dgm:spPr/>
      <dgm:t>
        <a:bodyPr/>
        <a:lstStyle/>
        <a:p>
          <a:endParaRPr lang="ru-RU"/>
        </a:p>
      </dgm:t>
    </dgm:pt>
    <dgm:pt modelId="{37AF25A9-693E-48FA-BC91-126448F37305}">
      <dgm:prSet custT="1"/>
      <dgm:spPr/>
      <dgm:t>
        <a:bodyPr/>
        <a:lstStyle/>
        <a:p>
          <a:pPr algn="ctr"/>
          <a:r>
            <a:rPr lang="ru-RU" sz="1800" dirty="0" smtClean="0">
              <a:solidFill>
                <a:schemeClr val="tx1"/>
              </a:solidFill>
            </a:rPr>
            <a:t>Педагог МАУ ДО ЦТ им. Д. </a:t>
          </a:r>
          <a:r>
            <a:rPr lang="ru-RU" sz="1800" dirty="0" err="1" smtClean="0">
              <a:solidFill>
                <a:schemeClr val="tx1"/>
              </a:solidFill>
            </a:rPr>
            <a:t>Шервашидзе</a:t>
          </a:r>
          <a:r>
            <a:rPr lang="ru-RU" sz="1800" dirty="0" smtClean="0">
              <a:solidFill>
                <a:schemeClr val="tx1"/>
              </a:solidFill>
            </a:rPr>
            <a:t> г. Лабинска – </a:t>
          </a:r>
          <a:r>
            <a:rPr lang="ru-RU" sz="1800" dirty="0" err="1" smtClean="0">
              <a:solidFill>
                <a:schemeClr val="tx1"/>
              </a:solidFill>
            </a:rPr>
            <a:t>Симнова</a:t>
          </a:r>
          <a:r>
            <a:rPr lang="ru-RU" sz="1800" dirty="0" smtClean="0">
              <a:solidFill>
                <a:schemeClr val="tx1"/>
              </a:solidFill>
            </a:rPr>
            <a:t> Е.А. - дипломант в номинации «ПДО по социально-гуманитарной направленности»</a:t>
          </a:r>
          <a:endParaRPr lang="ru-RU" sz="1800" dirty="0">
            <a:solidFill>
              <a:schemeClr val="tx1"/>
            </a:solidFill>
          </a:endParaRPr>
        </a:p>
      </dgm:t>
    </dgm:pt>
    <dgm:pt modelId="{E1047791-0E3C-41FF-A97A-89AEB4C64A3B}" type="parTrans" cxnId="{D871ACF9-7772-4E35-83AB-570A87A4A689}">
      <dgm:prSet/>
      <dgm:spPr/>
      <dgm:t>
        <a:bodyPr/>
        <a:lstStyle/>
        <a:p>
          <a:endParaRPr lang="ru-RU"/>
        </a:p>
      </dgm:t>
    </dgm:pt>
    <dgm:pt modelId="{A4A4D306-7A62-4165-AB94-C64FD41D84E3}" type="sibTrans" cxnId="{D871ACF9-7772-4E35-83AB-570A87A4A689}">
      <dgm:prSet/>
      <dgm:spPr/>
      <dgm:t>
        <a:bodyPr/>
        <a:lstStyle/>
        <a:p>
          <a:endParaRPr lang="ru-RU"/>
        </a:p>
      </dgm:t>
    </dgm:pt>
    <dgm:pt modelId="{C01376AA-FAE8-4C2B-B809-4B3F89C8F33B}">
      <dgm:prSet custT="1"/>
      <dgm:spPr/>
      <dgm:t>
        <a:bodyPr/>
        <a:lstStyle/>
        <a:p>
          <a:pPr algn="ctr"/>
          <a:r>
            <a:rPr lang="ru-RU" sz="1800" dirty="0" smtClean="0">
              <a:solidFill>
                <a:schemeClr val="tx1"/>
              </a:solidFill>
            </a:rPr>
            <a:t>Педагог МАУДО </a:t>
          </a:r>
          <a:r>
            <a:rPr lang="ru-RU" sz="1800" dirty="0" err="1" smtClean="0">
              <a:solidFill>
                <a:schemeClr val="tx1"/>
              </a:solidFill>
            </a:rPr>
            <a:t>СЮТур</a:t>
          </a:r>
          <a:r>
            <a:rPr lang="ru-RU" sz="1800" dirty="0" smtClean="0">
              <a:solidFill>
                <a:schemeClr val="tx1"/>
              </a:solidFill>
            </a:rPr>
            <a:t> г. Лабинска – </a:t>
          </a:r>
          <a:r>
            <a:rPr lang="ru-RU" sz="1800" dirty="0" err="1" smtClean="0">
              <a:solidFill>
                <a:schemeClr val="tx1"/>
              </a:solidFill>
            </a:rPr>
            <a:t>Пологаева</a:t>
          </a:r>
          <a:r>
            <a:rPr lang="ru-RU" sz="1800" dirty="0" smtClean="0">
              <a:solidFill>
                <a:schemeClr val="tx1"/>
              </a:solidFill>
            </a:rPr>
            <a:t> И.И. – лауреат в номинации «ПДО  по туристско-краеведческой направленности» </a:t>
          </a:r>
          <a:endParaRPr lang="ru-RU" sz="1800" dirty="0">
            <a:solidFill>
              <a:schemeClr val="tx1"/>
            </a:solidFill>
          </a:endParaRPr>
        </a:p>
      </dgm:t>
    </dgm:pt>
    <dgm:pt modelId="{7A466354-C745-4E75-8F87-440070D6F872}" type="parTrans" cxnId="{EE373FA1-7888-42D2-B182-5DF76F847A62}">
      <dgm:prSet/>
      <dgm:spPr/>
      <dgm:t>
        <a:bodyPr/>
        <a:lstStyle/>
        <a:p>
          <a:endParaRPr lang="ru-RU"/>
        </a:p>
      </dgm:t>
    </dgm:pt>
    <dgm:pt modelId="{679870E4-D87C-4BFC-B18B-0D4592436D09}" type="sibTrans" cxnId="{EE373FA1-7888-42D2-B182-5DF76F847A62}">
      <dgm:prSet/>
      <dgm:spPr/>
      <dgm:t>
        <a:bodyPr/>
        <a:lstStyle/>
        <a:p>
          <a:endParaRPr lang="ru-RU"/>
        </a:p>
      </dgm:t>
    </dgm:pt>
    <dgm:pt modelId="{6CC9F404-C789-41C9-A758-4936B87F302C}" type="pres">
      <dgm:prSet presAssocID="{A4F6A4DA-D267-4508-A211-6C4FB8ADD4D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AA585CE-1F35-4B8C-959B-2913CBC56735}" type="pres">
      <dgm:prSet presAssocID="{A4F6A4DA-D267-4508-A211-6C4FB8ADD4D6}" presName="Name1" presStyleCnt="0"/>
      <dgm:spPr/>
    </dgm:pt>
    <dgm:pt modelId="{62B29B74-1AD9-490F-A4BE-556DEB6FD07B}" type="pres">
      <dgm:prSet presAssocID="{A4F6A4DA-D267-4508-A211-6C4FB8ADD4D6}" presName="cycle" presStyleCnt="0"/>
      <dgm:spPr/>
    </dgm:pt>
    <dgm:pt modelId="{85731A67-6C88-42C6-BD73-8CDED61FCDB5}" type="pres">
      <dgm:prSet presAssocID="{A4F6A4DA-D267-4508-A211-6C4FB8ADD4D6}" presName="srcNode" presStyleLbl="node1" presStyleIdx="0" presStyleCnt="6"/>
      <dgm:spPr/>
    </dgm:pt>
    <dgm:pt modelId="{E28E73E3-9FCB-4DA8-97B2-3987F331BE81}" type="pres">
      <dgm:prSet presAssocID="{A4F6A4DA-D267-4508-A211-6C4FB8ADD4D6}" presName="conn" presStyleLbl="parChTrans1D2" presStyleIdx="0" presStyleCnt="1"/>
      <dgm:spPr/>
      <dgm:t>
        <a:bodyPr/>
        <a:lstStyle/>
        <a:p>
          <a:endParaRPr lang="ru-RU"/>
        </a:p>
      </dgm:t>
    </dgm:pt>
    <dgm:pt modelId="{FF1DB872-D7A9-4E09-B374-5B0437B72295}" type="pres">
      <dgm:prSet presAssocID="{A4F6A4DA-D267-4508-A211-6C4FB8ADD4D6}" presName="extraNode" presStyleLbl="node1" presStyleIdx="0" presStyleCnt="6"/>
      <dgm:spPr/>
    </dgm:pt>
    <dgm:pt modelId="{5DB4D9D8-EFB0-46C0-9079-D16DBABD54FE}" type="pres">
      <dgm:prSet presAssocID="{A4F6A4DA-D267-4508-A211-6C4FB8ADD4D6}" presName="dstNode" presStyleLbl="node1" presStyleIdx="0" presStyleCnt="6"/>
      <dgm:spPr/>
    </dgm:pt>
    <dgm:pt modelId="{42987680-8583-4481-9623-9A111F853F27}" type="pres">
      <dgm:prSet presAssocID="{7F4CA89E-DC31-4EF4-91B5-98E6696513B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12E10B-5760-428A-8F0D-B4A702053076}" type="pres">
      <dgm:prSet presAssocID="{7F4CA89E-DC31-4EF4-91B5-98E6696513B5}" presName="accent_1" presStyleCnt="0"/>
      <dgm:spPr/>
    </dgm:pt>
    <dgm:pt modelId="{10EFF46A-CA47-4CE9-9F1B-D38FE44E3D28}" type="pres">
      <dgm:prSet presAssocID="{7F4CA89E-DC31-4EF4-91B5-98E6696513B5}" presName="accentRepeatNode" presStyleLbl="solidFgAcc1" presStyleIdx="0" presStyleCnt="6"/>
      <dgm:spPr/>
    </dgm:pt>
    <dgm:pt modelId="{303B08B7-D72F-435A-BC69-BF3D8EDACDB8}" type="pres">
      <dgm:prSet presAssocID="{479A9C9A-FE7C-4EB9-A56A-0E611D047506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6558CE-DB6B-4A06-8D2A-5E4AF02701D5}" type="pres">
      <dgm:prSet presAssocID="{479A9C9A-FE7C-4EB9-A56A-0E611D047506}" presName="accent_2" presStyleCnt="0"/>
      <dgm:spPr/>
    </dgm:pt>
    <dgm:pt modelId="{F8DF5BB7-7DED-439B-B0AC-49C07FF5A0E8}" type="pres">
      <dgm:prSet presAssocID="{479A9C9A-FE7C-4EB9-A56A-0E611D047506}" presName="accentRepeatNode" presStyleLbl="solidFgAcc1" presStyleIdx="1" presStyleCnt="6"/>
      <dgm:spPr/>
    </dgm:pt>
    <dgm:pt modelId="{FF345C8A-ED5D-4AD3-92C3-1615D681F54C}" type="pres">
      <dgm:prSet presAssocID="{8FEADC88-2B39-478D-ABF7-A4F8015BE41E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D4C95-4644-41A7-ADC5-F2DF1A5E1FE8}" type="pres">
      <dgm:prSet presAssocID="{8FEADC88-2B39-478D-ABF7-A4F8015BE41E}" presName="accent_3" presStyleCnt="0"/>
      <dgm:spPr/>
    </dgm:pt>
    <dgm:pt modelId="{E1F11C50-0AB1-45C4-AA75-C66E87689F6C}" type="pres">
      <dgm:prSet presAssocID="{8FEADC88-2B39-478D-ABF7-A4F8015BE41E}" presName="accentRepeatNode" presStyleLbl="solidFgAcc1" presStyleIdx="2" presStyleCnt="6"/>
      <dgm:spPr/>
    </dgm:pt>
    <dgm:pt modelId="{DF5D97AE-B90B-4FFC-AC1C-15E8D26EB9F8}" type="pres">
      <dgm:prSet presAssocID="{C01376AA-FAE8-4C2B-B809-4B3F89C8F33B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83D3F1-6C82-48A9-A702-C1DE955D1398}" type="pres">
      <dgm:prSet presAssocID="{C01376AA-FAE8-4C2B-B809-4B3F89C8F33B}" presName="accent_4" presStyleCnt="0"/>
      <dgm:spPr/>
    </dgm:pt>
    <dgm:pt modelId="{0A65EDBD-0C9E-4109-9DC5-2FBCE978A593}" type="pres">
      <dgm:prSet presAssocID="{C01376AA-FAE8-4C2B-B809-4B3F89C8F33B}" presName="accentRepeatNode" presStyleLbl="solidFgAcc1" presStyleIdx="3" presStyleCnt="6"/>
      <dgm:spPr/>
    </dgm:pt>
    <dgm:pt modelId="{269E5FAB-55FA-4B33-8F4F-368A05692CF5}" type="pres">
      <dgm:prSet presAssocID="{37AF25A9-693E-48FA-BC91-126448F37305}" presName="text_5" presStyleLbl="node1" presStyleIdx="4" presStyleCnt="6" custScaleY="147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A8A40-65FB-488E-BE1F-F7A77F0FEE35}" type="pres">
      <dgm:prSet presAssocID="{37AF25A9-693E-48FA-BC91-126448F37305}" presName="accent_5" presStyleCnt="0"/>
      <dgm:spPr/>
    </dgm:pt>
    <dgm:pt modelId="{F478BE94-0A11-4E73-91E6-FD3260F0C83E}" type="pres">
      <dgm:prSet presAssocID="{37AF25A9-693E-48FA-BC91-126448F37305}" presName="accentRepeatNode" presStyleLbl="solidFgAcc1" presStyleIdx="4" presStyleCnt="6"/>
      <dgm:spPr/>
    </dgm:pt>
    <dgm:pt modelId="{7D07D51A-0D9C-4528-8148-D2167F278D03}" type="pres">
      <dgm:prSet presAssocID="{D68F398E-ABBC-48BC-BBE5-0015F8CBB22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FD19D-9161-49FA-8E3A-5F24DB96C14D}" type="pres">
      <dgm:prSet presAssocID="{D68F398E-ABBC-48BC-BBE5-0015F8CBB229}" presName="accent_6" presStyleCnt="0"/>
      <dgm:spPr/>
    </dgm:pt>
    <dgm:pt modelId="{D4AA65F4-2867-40B5-8E6C-8055ABC8AEA0}" type="pres">
      <dgm:prSet presAssocID="{D68F398E-ABBC-48BC-BBE5-0015F8CBB229}" presName="accentRepeatNode" presStyleLbl="solidFgAcc1" presStyleIdx="5" presStyleCnt="6"/>
      <dgm:spPr/>
    </dgm:pt>
  </dgm:ptLst>
  <dgm:cxnLst>
    <dgm:cxn modelId="{7AE62A9C-105D-452B-9B5E-B3AB0697EE41}" type="presOf" srcId="{7F4CA89E-DC31-4EF4-91B5-98E6696513B5}" destId="{42987680-8583-4481-9623-9A111F853F27}" srcOrd="0" destOrd="0" presId="urn:microsoft.com/office/officeart/2008/layout/VerticalCurvedList"/>
    <dgm:cxn modelId="{DC27B00F-BF5C-472B-9D2F-21CD5F1B644F}" srcId="{A4F6A4DA-D267-4508-A211-6C4FB8ADD4D6}" destId="{7F4CA89E-DC31-4EF4-91B5-98E6696513B5}" srcOrd="0" destOrd="0" parTransId="{3C978DE8-79D0-44BB-95AE-2DD9C8ADEA57}" sibTransId="{E2B96EEB-F616-4475-A7DB-6F2C112ACD3C}"/>
    <dgm:cxn modelId="{EE373FA1-7888-42D2-B182-5DF76F847A62}" srcId="{A4F6A4DA-D267-4508-A211-6C4FB8ADD4D6}" destId="{C01376AA-FAE8-4C2B-B809-4B3F89C8F33B}" srcOrd="3" destOrd="0" parTransId="{7A466354-C745-4E75-8F87-440070D6F872}" sibTransId="{679870E4-D87C-4BFC-B18B-0D4592436D09}"/>
    <dgm:cxn modelId="{FF379713-25AA-4F6B-9E13-861C1C1C5ABD}" srcId="{A4F6A4DA-D267-4508-A211-6C4FB8ADD4D6}" destId="{D68F398E-ABBC-48BC-BBE5-0015F8CBB229}" srcOrd="5" destOrd="0" parTransId="{10DC7CFE-E366-41E3-82F9-11FAD845D8B5}" sibTransId="{81510216-2E31-4571-AAAC-FF3853833442}"/>
    <dgm:cxn modelId="{4F24A219-F23E-4E88-8DBC-8619C30FF610}" type="presOf" srcId="{E2B96EEB-F616-4475-A7DB-6F2C112ACD3C}" destId="{E28E73E3-9FCB-4DA8-97B2-3987F331BE81}" srcOrd="0" destOrd="0" presId="urn:microsoft.com/office/officeart/2008/layout/VerticalCurvedList"/>
    <dgm:cxn modelId="{40A53DA7-0FDE-4847-A75E-EA1009DC75BE}" type="presOf" srcId="{C01376AA-FAE8-4C2B-B809-4B3F89C8F33B}" destId="{DF5D97AE-B90B-4FFC-AC1C-15E8D26EB9F8}" srcOrd="0" destOrd="0" presId="urn:microsoft.com/office/officeart/2008/layout/VerticalCurvedList"/>
    <dgm:cxn modelId="{A6DAF63A-D456-4E87-AE44-8924F1925927}" type="presOf" srcId="{D68F398E-ABBC-48BC-BBE5-0015F8CBB229}" destId="{7D07D51A-0D9C-4528-8148-D2167F278D03}" srcOrd="0" destOrd="0" presId="urn:microsoft.com/office/officeart/2008/layout/VerticalCurvedList"/>
    <dgm:cxn modelId="{DCD18FF9-8CD7-4D3B-B8BB-9F292F6F2344}" type="presOf" srcId="{37AF25A9-693E-48FA-BC91-126448F37305}" destId="{269E5FAB-55FA-4B33-8F4F-368A05692CF5}" srcOrd="0" destOrd="0" presId="urn:microsoft.com/office/officeart/2008/layout/VerticalCurvedList"/>
    <dgm:cxn modelId="{D7018BCA-13FF-4422-B8E3-B512839295A5}" type="presOf" srcId="{479A9C9A-FE7C-4EB9-A56A-0E611D047506}" destId="{303B08B7-D72F-435A-BC69-BF3D8EDACDB8}" srcOrd="0" destOrd="0" presId="urn:microsoft.com/office/officeart/2008/layout/VerticalCurvedList"/>
    <dgm:cxn modelId="{034196C0-3E4D-4C36-A1B7-163EED41125F}" type="presOf" srcId="{8FEADC88-2B39-478D-ABF7-A4F8015BE41E}" destId="{FF345C8A-ED5D-4AD3-92C3-1615D681F54C}" srcOrd="0" destOrd="0" presId="urn:microsoft.com/office/officeart/2008/layout/VerticalCurvedList"/>
    <dgm:cxn modelId="{D871ACF9-7772-4E35-83AB-570A87A4A689}" srcId="{A4F6A4DA-D267-4508-A211-6C4FB8ADD4D6}" destId="{37AF25A9-693E-48FA-BC91-126448F37305}" srcOrd="4" destOrd="0" parTransId="{E1047791-0E3C-41FF-A97A-89AEB4C64A3B}" sibTransId="{A4A4D306-7A62-4165-AB94-C64FD41D84E3}"/>
    <dgm:cxn modelId="{E8A02FE0-CF53-490C-A1A4-AAC1060DAF4E}" type="presOf" srcId="{A4F6A4DA-D267-4508-A211-6C4FB8ADD4D6}" destId="{6CC9F404-C789-41C9-A758-4936B87F302C}" srcOrd="0" destOrd="0" presId="urn:microsoft.com/office/officeart/2008/layout/VerticalCurvedList"/>
    <dgm:cxn modelId="{D670D068-6CD5-4BFA-8000-CA7B107CF326}" srcId="{A4F6A4DA-D267-4508-A211-6C4FB8ADD4D6}" destId="{8FEADC88-2B39-478D-ABF7-A4F8015BE41E}" srcOrd="2" destOrd="0" parTransId="{31D32E83-82F3-46A1-A731-C11BAB6016BF}" sibTransId="{C6D75117-0337-4795-9022-E06D70F375E9}"/>
    <dgm:cxn modelId="{FF8C1B64-C2C3-45CB-846C-B232C6D3F1FB}" srcId="{A4F6A4DA-D267-4508-A211-6C4FB8ADD4D6}" destId="{479A9C9A-FE7C-4EB9-A56A-0E611D047506}" srcOrd="1" destOrd="0" parTransId="{CE0F21F2-CB49-400A-920F-CAADE6E3DB06}" sibTransId="{C686E705-C48E-4653-BEA8-A5D2BD6791FA}"/>
    <dgm:cxn modelId="{DC238839-7B10-457C-91D5-D3B0EE718FC5}" type="presParOf" srcId="{6CC9F404-C789-41C9-A758-4936B87F302C}" destId="{0AA585CE-1F35-4B8C-959B-2913CBC56735}" srcOrd="0" destOrd="0" presId="urn:microsoft.com/office/officeart/2008/layout/VerticalCurvedList"/>
    <dgm:cxn modelId="{92CAF1D1-158D-4E2C-9E4C-2F07D8A2CE99}" type="presParOf" srcId="{0AA585CE-1F35-4B8C-959B-2913CBC56735}" destId="{62B29B74-1AD9-490F-A4BE-556DEB6FD07B}" srcOrd="0" destOrd="0" presId="urn:microsoft.com/office/officeart/2008/layout/VerticalCurvedList"/>
    <dgm:cxn modelId="{520DFD15-9CC2-4A8D-AD89-93D8002A5A6E}" type="presParOf" srcId="{62B29B74-1AD9-490F-A4BE-556DEB6FD07B}" destId="{85731A67-6C88-42C6-BD73-8CDED61FCDB5}" srcOrd="0" destOrd="0" presId="urn:microsoft.com/office/officeart/2008/layout/VerticalCurvedList"/>
    <dgm:cxn modelId="{88CBEB5F-72A4-42D7-8443-AD6683C735BC}" type="presParOf" srcId="{62B29B74-1AD9-490F-A4BE-556DEB6FD07B}" destId="{E28E73E3-9FCB-4DA8-97B2-3987F331BE81}" srcOrd="1" destOrd="0" presId="urn:microsoft.com/office/officeart/2008/layout/VerticalCurvedList"/>
    <dgm:cxn modelId="{D7B4B8ED-1E39-467F-A608-D5CCA8FFF88E}" type="presParOf" srcId="{62B29B74-1AD9-490F-A4BE-556DEB6FD07B}" destId="{FF1DB872-D7A9-4E09-B374-5B0437B72295}" srcOrd="2" destOrd="0" presId="urn:microsoft.com/office/officeart/2008/layout/VerticalCurvedList"/>
    <dgm:cxn modelId="{441E4123-F583-440D-A2AF-9EE22BA3C338}" type="presParOf" srcId="{62B29B74-1AD9-490F-A4BE-556DEB6FD07B}" destId="{5DB4D9D8-EFB0-46C0-9079-D16DBABD54FE}" srcOrd="3" destOrd="0" presId="urn:microsoft.com/office/officeart/2008/layout/VerticalCurvedList"/>
    <dgm:cxn modelId="{FA1FFF6D-9029-4976-973A-FCA4646218E6}" type="presParOf" srcId="{0AA585CE-1F35-4B8C-959B-2913CBC56735}" destId="{42987680-8583-4481-9623-9A111F853F27}" srcOrd="1" destOrd="0" presId="urn:microsoft.com/office/officeart/2008/layout/VerticalCurvedList"/>
    <dgm:cxn modelId="{E6BEA1AB-565F-4118-97AB-DD12E6F74349}" type="presParOf" srcId="{0AA585CE-1F35-4B8C-959B-2913CBC56735}" destId="{1112E10B-5760-428A-8F0D-B4A702053076}" srcOrd="2" destOrd="0" presId="urn:microsoft.com/office/officeart/2008/layout/VerticalCurvedList"/>
    <dgm:cxn modelId="{4106D9EB-FDD2-482E-92E9-5FCF9D8CB451}" type="presParOf" srcId="{1112E10B-5760-428A-8F0D-B4A702053076}" destId="{10EFF46A-CA47-4CE9-9F1B-D38FE44E3D28}" srcOrd="0" destOrd="0" presId="urn:microsoft.com/office/officeart/2008/layout/VerticalCurvedList"/>
    <dgm:cxn modelId="{A496DFE6-9CE6-40BF-BB05-19D512A2D80A}" type="presParOf" srcId="{0AA585CE-1F35-4B8C-959B-2913CBC56735}" destId="{303B08B7-D72F-435A-BC69-BF3D8EDACDB8}" srcOrd="3" destOrd="0" presId="urn:microsoft.com/office/officeart/2008/layout/VerticalCurvedList"/>
    <dgm:cxn modelId="{80309CB0-FE49-43DF-B2AA-EF94B47C34DD}" type="presParOf" srcId="{0AA585CE-1F35-4B8C-959B-2913CBC56735}" destId="{FE6558CE-DB6B-4A06-8D2A-5E4AF02701D5}" srcOrd="4" destOrd="0" presId="urn:microsoft.com/office/officeart/2008/layout/VerticalCurvedList"/>
    <dgm:cxn modelId="{60D0AB34-81EF-4D94-9CAC-99D24DC3E350}" type="presParOf" srcId="{FE6558CE-DB6B-4A06-8D2A-5E4AF02701D5}" destId="{F8DF5BB7-7DED-439B-B0AC-49C07FF5A0E8}" srcOrd="0" destOrd="0" presId="urn:microsoft.com/office/officeart/2008/layout/VerticalCurvedList"/>
    <dgm:cxn modelId="{9839DB08-E489-4668-96DF-103ED7AB6E9E}" type="presParOf" srcId="{0AA585CE-1F35-4B8C-959B-2913CBC56735}" destId="{FF345C8A-ED5D-4AD3-92C3-1615D681F54C}" srcOrd="5" destOrd="0" presId="urn:microsoft.com/office/officeart/2008/layout/VerticalCurvedList"/>
    <dgm:cxn modelId="{4528FEB1-82C4-4AF0-9125-EC6F6B25BF42}" type="presParOf" srcId="{0AA585CE-1F35-4B8C-959B-2913CBC56735}" destId="{2FFD4C95-4644-41A7-ADC5-F2DF1A5E1FE8}" srcOrd="6" destOrd="0" presId="urn:microsoft.com/office/officeart/2008/layout/VerticalCurvedList"/>
    <dgm:cxn modelId="{C9DEC4FD-CEF9-49A8-A0CB-929A5126C79E}" type="presParOf" srcId="{2FFD4C95-4644-41A7-ADC5-F2DF1A5E1FE8}" destId="{E1F11C50-0AB1-45C4-AA75-C66E87689F6C}" srcOrd="0" destOrd="0" presId="urn:microsoft.com/office/officeart/2008/layout/VerticalCurvedList"/>
    <dgm:cxn modelId="{0AF3CAB1-DE13-4104-A4D3-C829EF2936DE}" type="presParOf" srcId="{0AA585CE-1F35-4B8C-959B-2913CBC56735}" destId="{DF5D97AE-B90B-4FFC-AC1C-15E8D26EB9F8}" srcOrd="7" destOrd="0" presId="urn:microsoft.com/office/officeart/2008/layout/VerticalCurvedList"/>
    <dgm:cxn modelId="{A5887839-7C53-404B-B1FE-B2CA45C3FCC5}" type="presParOf" srcId="{0AA585CE-1F35-4B8C-959B-2913CBC56735}" destId="{9483D3F1-6C82-48A9-A702-C1DE955D1398}" srcOrd="8" destOrd="0" presId="urn:microsoft.com/office/officeart/2008/layout/VerticalCurvedList"/>
    <dgm:cxn modelId="{B2172834-08A7-4E5A-94EE-4ED85A8DEB49}" type="presParOf" srcId="{9483D3F1-6C82-48A9-A702-C1DE955D1398}" destId="{0A65EDBD-0C9E-4109-9DC5-2FBCE978A593}" srcOrd="0" destOrd="0" presId="urn:microsoft.com/office/officeart/2008/layout/VerticalCurvedList"/>
    <dgm:cxn modelId="{48DC5385-C37B-4AD9-BE68-615CED721367}" type="presParOf" srcId="{0AA585CE-1F35-4B8C-959B-2913CBC56735}" destId="{269E5FAB-55FA-4B33-8F4F-368A05692CF5}" srcOrd="9" destOrd="0" presId="urn:microsoft.com/office/officeart/2008/layout/VerticalCurvedList"/>
    <dgm:cxn modelId="{6AAB05DE-2579-49FD-8855-2340FB0EA607}" type="presParOf" srcId="{0AA585CE-1F35-4B8C-959B-2913CBC56735}" destId="{909A8A40-65FB-488E-BE1F-F7A77F0FEE35}" srcOrd="10" destOrd="0" presId="urn:microsoft.com/office/officeart/2008/layout/VerticalCurvedList"/>
    <dgm:cxn modelId="{FB96E7CD-6128-4EAB-B9EB-BEFB77163436}" type="presParOf" srcId="{909A8A40-65FB-488E-BE1F-F7A77F0FEE35}" destId="{F478BE94-0A11-4E73-91E6-FD3260F0C83E}" srcOrd="0" destOrd="0" presId="urn:microsoft.com/office/officeart/2008/layout/VerticalCurvedList"/>
    <dgm:cxn modelId="{08BB3E47-42DA-48BB-BB6A-0485A7FFE37E}" type="presParOf" srcId="{0AA585CE-1F35-4B8C-959B-2913CBC56735}" destId="{7D07D51A-0D9C-4528-8148-D2167F278D03}" srcOrd="11" destOrd="0" presId="urn:microsoft.com/office/officeart/2008/layout/VerticalCurvedList"/>
    <dgm:cxn modelId="{C0036369-A8F8-430D-8330-407B63461D5D}" type="presParOf" srcId="{0AA585CE-1F35-4B8C-959B-2913CBC56735}" destId="{EC2FD19D-9161-49FA-8E3A-5F24DB96C14D}" srcOrd="12" destOrd="0" presId="urn:microsoft.com/office/officeart/2008/layout/VerticalCurvedList"/>
    <dgm:cxn modelId="{E366D64D-A9B6-453A-876E-9F370E285A4E}" type="presParOf" srcId="{EC2FD19D-9161-49FA-8E3A-5F24DB96C14D}" destId="{D4AA65F4-2867-40B5-8E6C-8055ABC8AEA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B659CB-D988-496C-A238-D879C840AC1A}" type="doc">
      <dgm:prSet loTypeId="urn:microsoft.com/office/officeart/2008/layout/VerticalCurvedList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FD885158-CBD5-413D-9F39-E2D5C9D04BEC}">
      <dgm:prSet phldrT="[Текст]" custT="1"/>
      <dgm:spPr/>
      <dgm:t>
        <a:bodyPr/>
        <a:lstStyle/>
        <a:p>
          <a:pPr algn="l"/>
          <a:r>
            <a:rPr lang="ru-RU" sz="1800" dirty="0" smtClean="0"/>
            <a:t>Создание условий доступности дополнительного образования и охвата  дополнительным образованием 75%  детей от 5 до 18 </a:t>
          </a:r>
          <a:r>
            <a:rPr lang="ru-RU" sz="1800" dirty="0" smtClean="0"/>
            <a:t>лет</a:t>
          </a:r>
          <a:endParaRPr lang="ru-RU" sz="1800" b="0" dirty="0"/>
        </a:p>
      </dgm:t>
    </dgm:pt>
    <dgm:pt modelId="{996D71F3-54F4-4E9A-9441-0E2663D0F5F8}" type="parTrans" cxnId="{E986FB10-771E-4503-AD8C-AC6937F3B464}">
      <dgm:prSet/>
      <dgm:spPr/>
      <dgm:t>
        <a:bodyPr/>
        <a:lstStyle/>
        <a:p>
          <a:endParaRPr lang="ru-RU"/>
        </a:p>
      </dgm:t>
    </dgm:pt>
    <dgm:pt modelId="{402BD1D5-C574-4609-8F88-88388AA910A2}" type="sibTrans" cxnId="{E986FB10-771E-4503-AD8C-AC6937F3B464}">
      <dgm:prSet/>
      <dgm:spPr/>
      <dgm:t>
        <a:bodyPr/>
        <a:lstStyle/>
        <a:p>
          <a:endParaRPr lang="ru-RU"/>
        </a:p>
      </dgm:t>
    </dgm:pt>
    <dgm:pt modelId="{EADD7E5D-F436-4B2C-B3B1-7C9D3D7D9C73}">
      <dgm:prSet phldrT="[Текст]" custT="1"/>
      <dgm:spPr/>
      <dgm:t>
        <a:bodyPr/>
        <a:lstStyle/>
        <a:p>
          <a:pPr algn="l"/>
          <a:endParaRPr lang="ru-RU" sz="800" dirty="0" smtClean="0"/>
        </a:p>
        <a:p>
          <a:pPr algn="l"/>
          <a:r>
            <a:rPr lang="ru-RU" sz="1800" dirty="0" smtClean="0"/>
            <a:t>Совершенствование взаимодействия с социальными партнерами по развитию дополнительного </a:t>
          </a:r>
          <a:r>
            <a:rPr lang="ru-RU" sz="1800" dirty="0" smtClean="0"/>
            <a:t>образования</a:t>
          </a:r>
          <a:endParaRPr lang="ru-RU" sz="1800" b="0" dirty="0"/>
        </a:p>
      </dgm:t>
    </dgm:pt>
    <dgm:pt modelId="{1410ABF0-16CF-4B7C-8BDB-F1F8F7B9C364}" type="parTrans" cxnId="{E4427E9C-E231-476A-85DB-3C7B0265481E}">
      <dgm:prSet/>
      <dgm:spPr/>
      <dgm:t>
        <a:bodyPr/>
        <a:lstStyle/>
        <a:p>
          <a:endParaRPr lang="ru-RU"/>
        </a:p>
      </dgm:t>
    </dgm:pt>
    <dgm:pt modelId="{4953798A-E077-4F2D-BBCE-E52E66293828}" type="sibTrans" cxnId="{E4427E9C-E231-476A-85DB-3C7B0265481E}">
      <dgm:prSet/>
      <dgm:spPr/>
      <dgm:t>
        <a:bodyPr/>
        <a:lstStyle/>
        <a:p>
          <a:endParaRPr lang="ru-RU"/>
        </a:p>
      </dgm:t>
    </dgm:pt>
    <dgm:pt modelId="{DCEC1911-8EDB-47B5-9EC4-1F30F68CE875}">
      <dgm:prSet phldrT="[Текст]" custT="1"/>
      <dgm:spPr/>
      <dgm:t>
        <a:bodyPr/>
        <a:lstStyle/>
        <a:p>
          <a:pPr algn="ctr"/>
          <a:endParaRPr lang="ru-RU" sz="3200" b="1" dirty="0"/>
        </a:p>
      </dgm:t>
    </dgm:pt>
    <dgm:pt modelId="{188D94E4-4262-4463-B06C-C55902B1A1E9}" type="parTrans" cxnId="{A99D8D3C-A3CE-4F04-9026-093F608CAF69}">
      <dgm:prSet/>
      <dgm:spPr/>
      <dgm:t>
        <a:bodyPr/>
        <a:lstStyle/>
        <a:p>
          <a:endParaRPr lang="ru-RU"/>
        </a:p>
      </dgm:t>
    </dgm:pt>
    <dgm:pt modelId="{35D7AE3C-5C62-413A-8095-D504C6F5917F}" type="sibTrans" cxnId="{A99D8D3C-A3CE-4F04-9026-093F608CAF69}">
      <dgm:prSet/>
      <dgm:spPr/>
      <dgm:t>
        <a:bodyPr/>
        <a:lstStyle/>
        <a:p>
          <a:endParaRPr lang="ru-RU"/>
        </a:p>
      </dgm:t>
    </dgm:pt>
    <dgm:pt modelId="{AE074C21-47DD-4658-99B6-83938B7C18BF}">
      <dgm:prSet phldrT="[Текст]" custT="1"/>
      <dgm:spPr/>
      <dgm:t>
        <a:bodyPr/>
        <a:lstStyle/>
        <a:p>
          <a:pPr algn="l"/>
          <a:r>
            <a:rPr lang="ru-RU" sz="1800" dirty="0" smtClean="0"/>
            <a:t>Обновление содержания, форматов и технологий дополнительного образования детей в соответствии с интересами детей, потребностями семьи, общества, реального сектора </a:t>
          </a:r>
          <a:r>
            <a:rPr lang="ru-RU" sz="1800" dirty="0" smtClean="0"/>
            <a:t>экономики</a:t>
          </a:r>
          <a:endParaRPr lang="ru-RU" sz="1800" b="0" dirty="0"/>
        </a:p>
      </dgm:t>
    </dgm:pt>
    <dgm:pt modelId="{5EFD8B99-62D3-4E27-A6EE-EA25BC281F34}" type="parTrans" cxnId="{07A51EF4-8515-4A1F-9F5A-C4ADE9C8D31D}">
      <dgm:prSet/>
      <dgm:spPr/>
      <dgm:t>
        <a:bodyPr/>
        <a:lstStyle/>
        <a:p>
          <a:endParaRPr lang="ru-RU"/>
        </a:p>
      </dgm:t>
    </dgm:pt>
    <dgm:pt modelId="{D5EE8B8A-8F42-4125-ADF6-54AF088D6C6A}" type="sibTrans" cxnId="{07A51EF4-8515-4A1F-9F5A-C4ADE9C8D31D}">
      <dgm:prSet/>
      <dgm:spPr/>
      <dgm:t>
        <a:bodyPr/>
        <a:lstStyle/>
        <a:p>
          <a:endParaRPr lang="ru-RU"/>
        </a:p>
      </dgm:t>
    </dgm:pt>
    <dgm:pt modelId="{7C1ABD9C-4853-44BC-8F6E-E3727CA2FB1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/>
            <a:t>Увеличение охвата детей программами в рамках персонифицированного </a:t>
          </a:r>
          <a:r>
            <a:rPr lang="ru-RU" sz="1800" dirty="0" smtClean="0"/>
            <a:t>финансирования</a:t>
          </a:r>
          <a:endParaRPr lang="ru-RU" sz="1800" b="0" dirty="0"/>
        </a:p>
      </dgm:t>
    </dgm:pt>
    <dgm:pt modelId="{2A1C4519-CA02-4DFB-B988-6B9D2AB85BBA}" type="parTrans" cxnId="{D7A79651-F967-4197-BD2D-1515FCDECE10}">
      <dgm:prSet/>
      <dgm:spPr/>
      <dgm:t>
        <a:bodyPr/>
        <a:lstStyle/>
        <a:p>
          <a:endParaRPr lang="ru-RU"/>
        </a:p>
      </dgm:t>
    </dgm:pt>
    <dgm:pt modelId="{006D19A2-40D1-461A-9CC2-332B9D81821E}" type="sibTrans" cxnId="{D7A79651-F967-4197-BD2D-1515FCDECE10}">
      <dgm:prSet/>
      <dgm:spPr/>
      <dgm:t>
        <a:bodyPr/>
        <a:lstStyle/>
        <a:p>
          <a:endParaRPr lang="ru-RU"/>
        </a:p>
      </dgm:t>
    </dgm:pt>
    <dgm:pt modelId="{E00EE7CF-AB79-414C-8F35-9A870F5B92D0}">
      <dgm:prSet phldrT="[Текст]" custT="1"/>
      <dgm:spPr/>
      <dgm:t>
        <a:bodyPr/>
        <a:lstStyle/>
        <a:p>
          <a:pPr marL="171450" indent="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b="1" dirty="0"/>
        </a:p>
      </dgm:t>
    </dgm:pt>
    <dgm:pt modelId="{D052FE10-2FAF-4510-8B03-87407867B436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dirty="0" smtClean="0"/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/>
            <a:t>Развитие кадрового потенциала дополнительного </a:t>
          </a:r>
          <a:r>
            <a:rPr lang="ru-RU" sz="1800" dirty="0" smtClean="0"/>
            <a:t>образования</a:t>
          </a:r>
          <a:endParaRPr lang="ru-RU" sz="1800" b="1" dirty="0"/>
        </a:p>
      </dgm:t>
    </dgm:pt>
    <dgm:pt modelId="{FAF96C34-CF12-4AD3-9D0D-D8E58F1D33AE}" type="sibTrans" cxnId="{A2136C24-0021-49FC-BC0F-A393D60DDE37}">
      <dgm:prSet/>
      <dgm:spPr/>
      <dgm:t>
        <a:bodyPr/>
        <a:lstStyle/>
        <a:p>
          <a:endParaRPr lang="ru-RU"/>
        </a:p>
      </dgm:t>
    </dgm:pt>
    <dgm:pt modelId="{1EF0F75D-00F2-4868-BF86-A00B08AED130}" type="parTrans" cxnId="{A2136C24-0021-49FC-BC0F-A393D60DDE37}">
      <dgm:prSet/>
      <dgm:spPr/>
      <dgm:t>
        <a:bodyPr/>
        <a:lstStyle/>
        <a:p>
          <a:endParaRPr lang="ru-RU"/>
        </a:p>
      </dgm:t>
    </dgm:pt>
    <dgm:pt modelId="{9B54C6AB-698C-4B43-BA99-AFE3842571FF}" type="sibTrans" cxnId="{9C38933B-05A5-4982-98BA-F94B0F4A6F00}">
      <dgm:prSet/>
      <dgm:spPr/>
      <dgm:t>
        <a:bodyPr/>
        <a:lstStyle/>
        <a:p>
          <a:endParaRPr lang="ru-RU"/>
        </a:p>
      </dgm:t>
    </dgm:pt>
    <dgm:pt modelId="{DC99ACB7-E4CE-4D1C-80DD-AD874163E02E}" type="parTrans" cxnId="{9C38933B-05A5-4982-98BA-F94B0F4A6F00}">
      <dgm:prSet/>
      <dgm:spPr/>
      <dgm:t>
        <a:bodyPr/>
        <a:lstStyle/>
        <a:p>
          <a:endParaRPr lang="ru-RU"/>
        </a:p>
      </dgm:t>
    </dgm:pt>
    <dgm:pt modelId="{021551C3-D710-4FB4-B13F-22DA63A2BAAD}" type="pres">
      <dgm:prSet presAssocID="{F7B659CB-D988-496C-A238-D879C840AC1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06849CE-3212-40AE-A876-13B7E8648920}" type="pres">
      <dgm:prSet presAssocID="{F7B659CB-D988-496C-A238-D879C840AC1A}" presName="Name1" presStyleCnt="0"/>
      <dgm:spPr/>
      <dgm:t>
        <a:bodyPr/>
        <a:lstStyle/>
        <a:p>
          <a:endParaRPr lang="ru-RU"/>
        </a:p>
      </dgm:t>
    </dgm:pt>
    <dgm:pt modelId="{711DB51D-2B74-40D7-AD96-345AF5E19ED2}" type="pres">
      <dgm:prSet presAssocID="{F7B659CB-D988-496C-A238-D879C840AC1A}" presName="cycle" presStyleCnt="0"/>
      <dgm:spPr/>
      <dgm:t>
        <a:bodyPr/>
        <a:lstStyle/>
        <a:p>
          <a:endParaRPr lang="ru-RU"/>
        </a:p>
      </dgm:t>
    </dgm:pt>
    <dgm:pt modelId="{3D929D09-94DD-4C43-AE7E-1F130E3A5FF2}" type="pres">
      <dgm:prSet presAssocID="{F7B659CB-D988-496C-A238-D879C840AC1A}" presName="srcNode" presStyleLbl="node1" presStyleIdx="0" presStyleCnt="5"/>
      <dgm:spPr/>
      <dgm:t>
        <a:bodyPr/>
        <a:lstStyle/>
        <a:p>
          <a:endParaRPr lang="ru-RU"/>
        </a:p>
      </dgm:t>
    </dgm:pt>
    <dgm:pt modelId="{B8712AFA-DF0F-4CFE-9428-3EDB3FBD075F}" type="pres">
      <dgm:prSet presAssocID="{F7B659CB-D988-496C-A238-D879C840AC1A}" presName="conn" presStyleLbl="parChTrans1D2" presStyleIdx="0" presStyleCnt="1"/>
      <dgm:spPr/>
      <dgm:t>
        <a:bodyPr/>
        <a:lstStyle/>
        <a:p>
          <a:endParaRPr lang="ru-RU"/>
        </a:p>
      </dgm:t>
    </dgm:pt>
    <dgm:pt modelId="{74EB5A7F-5D93-48EA-8E75-57DDF863A4A4}" type="pres">
      <dgm:prSet presAssocID="{F7B659CB-D988-496C-A238-D879C840AC1A}" presName="extraNode" presStyleLbl="node1" presStyleIdx="0" presStyleCnt="5"/>
      <dgm:spPr/>
      <dgm:t>
        <a:bodyPr/>
        <a:lstStyle/>
        <a:p>
          <a:endParaRPr lang="ru-RU"/>
        </a:p>
      </dgm:t>
    </dgm:pt>
    <dgm:pt modelId="{F8936A70-5BB3-4796-8442-54101C8FDD9A}" type="pres">
      <dgm:prSet presAssocID="{F7B659CB-D988-496C-A238-D879C840AC1A}" presName="dstNode" presStyleLbl="node1" presStyleIdx="0" presStyleCnt="5"/>
      <dgm:spPr/>
      <dgm:t>
        <a:bodyPr/>
        <a:lstStyle/>
        <a:p>
          <a:endParaRPr lang="ru-RU"/>
        </a:p>
      </dgm:t>
    </dgm:pt>
    <dgm:pt modelId="{AE8A2BB8-0D37-4653-9D18-56882302190F}" type="pres">
      <dgm:prSet presAssocID="{FD885158-CBD5-413D-9F39-E2D5C9D04BEC}" presName="text_1" presStyleLbl="node1" presStyleIdx="0" presStyleCnt="5" custScaleY="1509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4BDB2-56C4-4571-9C7D-EE8542277DF2}" type="pres">
      <dgm:prSet presAssocID="{FD885158-CBD5-413D-9F39-E2D5C9D04BEC}" presName="accent_1" presStyleCnt="0"/>
      <dgm:spPr/>
      <dgm:t>
        <a:bodyPr/>
        <a:lstStyle/>
        <a:p>
          <a:endParaRPr lang="ru-RU"/>
        </a:p>
      </dgm:t>
    </dgm:pt>
    <dgm:pt modelId="{D65D0537-E085-423E-B27E-94ED1309CAFA}" type="pres">
      <dgm:prSet presAssocID="{FD885158-CBD5-413D-9F39-E2D5C9D04BEC}" presName="accentRepeatNode" presStyleLbl="solidFgAcc1" presStyleIdx="0" presStyleCnt="5"/>
      <dgm:spPr/>
      <dgm:t>
        <a:bodyPr/>
        <a:lstStyle/>
        <a:p>
          <a:endParaRPr lang="ru-RU"/>
        </a:p>
      </dgm:t>
    </dgm:pt>
    <dgm:pt modelId="{1E8C3220-C34A-437B-89B6-F8036D3B7DF4}" type="pres">
      <dgm:prSet presAssocID="{AE074C21-47DD-4658-99B6-83938B7C18BF}" presName="text_2" presStyleLbl="node1" presStyleIdx="1" presStyleCnt="5" custScaleY="1160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52AFD4-D806-4C7C-8C04-022A3D94A8B3}" type="pres">
      <dgm:prSet presAssocID="{AE074C21-47DD-4658-99B6-83938B7C18BF}" presName="accent_2" presStyleCnt="0"/>
      <dgm:spPr/>
      <dgm:t>
        <a:bodyPr/>
        <a:lstStyle/>
        <a:p>
          <a:endParaRPr lang="ru-RU"/>
        </a:p>
      </dgm:t>
    </dgm:pt>
    <dgm:pt modelId="{2BFBB7AF-952C-44B6-9A13-2A1904D1F08F}" type="pres">
      <dgm:prSet presAssocID="{AE074C21-47DD-4658-99B6-83938B7C18BF}" presName="accentRepeatNode" presStyleLbl="solidFgAcc1" presStyleIdx="1" presStyleCnt="5"/>
      <dgm:spPr/>
      <dgm:t>
        <a:bodyPr/>
        <a:lstStyle/>
        <a:p>
          <a:endParaRPr lang="ru-RU"/>
        </a:p>
      </dgm:t>
    </dgm:pt>
    <dgm:pt modelId="{316FA0FD-91AD-4CF0-8BF5-3D42A39DDFC6}" type="pres">
      <dgm:prSet presAssocID="{EADD7E5D-F436-4B2C-B3B1-7C9D3D7D9C73}" presName="text_3" presStyleLbl="node1" presStyleIdx="2" presStyleCnt="5" custScaleY="129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D07150-5E8C-4A29-BFEF-73EE021C9492}" type="pres">
      <dgm:prSet presAssocID="{EADD7E5D-F436-4B2C-B3B1-7C9D3D7D9C73}" presName="accent_3" presStyleCnt="0"/>
      <dgm:spPr/>
      <dgm:t>
        <a:bodyPr/>
        <a:lstStyle/>
        <a:p>
          <a:endParaRPr lang="ru-RU"/>
        </a:p>
      </dgm:t>
    </dgm:pt>
    <dgm:pt modelId="{241F607A-5FB0-4447-9A40-6F1FA2044E03}" type="pres">
      <dgm:prSet presAssocID="{EADD7E5D-F436-4B2C-B3B1-7C9D3D7D9C73}" presName="accentRepeatNode" presStyleLbl="solidFgAcc1" presStyleIdx="2" presStyleCnt="5"/>
      <dgm:spPr/>
      <dgm:t>
        <a:bodyPr/>
        <a:lstStyle/>
        <a:p>
          <a:endParaRPr lang="ru-RU"/>
        </a:p>
      </dgm:t>
    </dgm:pt>
    <dgm:pt modelId="{727C5693-CDD8-43BD-B9EB-7053E77979CD}" type="pres">
      <dgm:prSet presAssocID="{D052FE10-2FAF-4510-8B03-87407867B436}" presName="text_4" presStyleLbl="node1" presStyleIdx="3" presStyleCnt="5" custScaleY="119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7F7932-994F-4886-A2A9-B29107A0A221}" type="pres">
      <dgm:prSet presAssocID="{D052FE10-2FAF-4510-8B03-87407867B436}" presName="accent_4" presStyleCnt="0"/>
      <dgm:spPr/>
      <dgm:t>
        <a:bodyPr/>
        <a:lstStyle/>
        <a:p>
          <a:endParaRPr lang="ru-RU"/>
        </a:p>
      </dgm:t>
    </dgm:pt>
    <dgm:pt modelId="{F1F42E82-363B-424C-B7FF-2008F7F1FD5E}" type="pres">
      <dgm:prSet presAssocID="{D052FE10-2FAF-4510-8B03-87407867B436}" presName="accentRepeatNode" presStyleLbl="solidFgAcc1" presStyleIdx="3" presStyleCnt="5"/>
      <dgm:spPr/>
      <dgm:t>
        <a:bodyPr/>
        <a:lstStyle/>
        <a:p>
          <a:endParaRPr lang="ru-RU"/>
        </a:p>
      </dgm:t>
    </dgm:pt>
    <dgm:pt modelId="{9093E6B0-74F9-48DD-BBD0-6C98C42BEAED}" type="pres">
      <dgm:prSet presAssocID="{7C1ABD9C-4853-44BC-8F6E-E3727CA2FB1C}" presName="text_5" presStyleLbl="node1" presStyleIdx="4" presStyleCnt="5" custScaleY="129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2D82B-A740-442A-A46F-C01428558127}" type="pres">
      <dgm:prSet presAssocID="{7C1ABD9C-4853-44BC-8F6E-E3727CA2FB1C}" presName="accent_5" presStyleCnt="0"/>
      <dgm:spPr/>
      <dgm:t>
        <a:bodyPr/>
        <a:lstStyle/>
        <a:p>
          <a:endParaRPr lang="ru-RU"/>
        </a:p>
      </dgm:t>
    </dgm:pt>
    <dgm:pt modelId="{D37AFAD2-8C59-445C-A64C-D712CFFCD3ED}" type="pres">
      <dgm:prSet presAssocID="{7C1ABD9C-4853-44BC-8F6E-E3727CA2FB1C}" presName="accentRepeatNode" presStyleLbl="solidFgAcc1" presStyleIdx="4" presStyleCnt="5"/>
      <dgm:spPr/>
      <dgm:t>
        <a:bodyPr/>
        <a:lstStyle/>
        <a:p>
          <a:endParaRPr lang="ru-RU"/>
        </a:p>
      </dgm:t>
    </dgm:pt>
  </dgm:ptLst>
  <dgm:cxnLst>
    <dgm:cxn modelId="{A99D8D3C-A3CE-4F04-9026-093F608CAF69}" srcId="{EADD7E5D-F436-4B2C-B3B1-7C9D3D7D9C73}" destId="{DCEC1911-8EDB-47B5-9EC4-1F30F68CE875}" srcOrd="0" destOrd="0" parTransId="{188D94E4-4262-4463-B06C-C55902B1A1E9}" sibTransId="{35D7AE3C-5C62-413A-8095-D504C6F5917F}"/>
    <dgm:cxn modelId="{07A51EF4-8515-4A1F-9F5A-C4ADE9C8D31D}" srcId="{F7B659CB-D988-496C-A238-D879C840AC1A}" destId="{AE074C21-47DD-4658-99B6-83938B7C18BF}" srcOrd="1" destOrd="0" parTransId="{5EFD8B99-62D3-4E27-A6EE-EA25BC281F34}" sibTransId="{D5EE8B8A-8F42-4125-ADF6-54AF088D6C6A}"/>
    <dgm:cxn modelId="{D7A79651-F967-4197-BD2D-1515FCDECE10}" srcId="{F7B659CB-D988-496C-A238-D879C840AC1A}" destId="{7C1ABD9C-4853-44BC-8F6E-E3727CA2FB1C}" srcOrd="4" destOrd="0" parTransId="{2A1C4519-CA02-4DFB-B988-6B9D2AB85BBA}" sibTransId="{006D19A2-40D1-461A-9CC2-332B9D81821E}"/>
    <dgm:cxn modelId="{A2136C24-0021-49FC-BC0F-A393D60DDE37}" srcId="{F7B659CB-D988-496C-A238-D879C840AC1A}" destId="{D052FE10-2FAF-4510-8B03-87407867B436}" srcOrd="3" destOrd="0" parTransId="{1EF0F75D-00F2-4868-BF86-A00B08AED130}" sibTransId="{FAF96C34-CF12-4AD3-9D0D-D8E58F1D33AE}"/>
    <dgm:cxn modelId="{6E78F100-762E-4C27-981E-CAD5A175086C}" type="presOf" srcId="{EADD7E5D-F436-4B2C-B3B1-7C9D3D7D9C73}" destId="{316FA0FD-91AD-4CF0-8BF5-3D42A39DDFC6}" srcOrd="0" destOrd="0" presId="urn:microsoft.com/office/officeart/2008/layout/VerticalCurvedList"/>
    <dgm:cxn modelId="{E4427E9C-E231-476A-85DB-3C7B0265481E}" srcId="{F7B659CB-D988-496C-A238-D879C840AC1A}" destId="{EADD7E5D-F436-4B2C-B3B1-7C9D3D7D9C73}" srcOrd="2" destOrd="0" parTransId="{1410ABF0-16CF-4B7C-8BDB-F1F8F7B9C364}" sibTransId="{4953798A-E077-4F2D-BBCE-E52E66293828}"/>
    <dgm:cxn modelId="{347E2635-C928-4E13-B9EF-315725A87B4B}" type="presOf" srcId="{FD885158-CBD5-413D-9F39-E2D5C9D04BEC}" destId="{AE8A2BB8-0D37-4653-9D18-56882302190F}" srcOrd="0" destOrd="0" presId="urn:microsoft.com/office/officeart/2008/layout/VerticalCurvedList"/>
    <dgm:cxn modelId="{C3757F7E-C1BB-492E-B05A-DE3FF9ED2A0D}" type="presOf" srcId="{D052FE10-2FAF-4510-8B03-87407867B436}" destId="{727C5693-CDD8-43BD-B9EB-7053E77979CD}" srcOrd="0" destOrd="0" presId="urn:microsoft.com/office/officeart/2008/layout/VerticalCurvedList"/>
    <dgm:cxn modelId="{9C38933B-05A5-4982-98BA-F94B0F4A6F00}" srcId="{D052FE10-2FAF-4510-8B03-87407867B436}" destId="{E00EE7CF-AB79-414C-8F35-9A870F5B92D0}" srcOrd="0" destOrd="0" parTransId="{DC99ACB7-E4CE-4D1C-80DD-AD874163E02E}" sibTransId="{9B54C6AB-698C-4B43-BA99-AFE3842571FF}"/>
    <dgm:cxn modelId="{901AC563-4684-4179-B9CF-2F9F85E461E7}" type="presOf" srcId="{AE074C21-47DD-4658-99B6-83938B7C18BF}" destId="{1E8C3220-C34A-437B-89B6-F8036D3B7DF4}" srcOrd="0" destOrd="0" presId="urn:microsoft.com/office/officeart/2008/layout/VerticalCurvedList"/>
    <dgm:cxn modelId="{FE8C7F52-391A-4E28-ADA2-2ADE93DCBFFF}" type="presOf" srcId="{F7B659CB-D988-496C-A238-D879C840AC1A}" destId="{021551C3-D710-4FB4-B13F-22DA63A2BAAD}" srcOrd="0" destOrd="0" presId="urn:microsoft.com/office/officeart/2008/layout/VerticalCurvedList"/>
    <dgm:cxn modelId="{A47DBEC1-CF63-4C62-87BA-4503A4B4A19C}" type="presOf" srcId="{E00EE7CF-AB79-414C-8F35-9A870F5B92D0}" destId="{727C5693-CDD8-43BD-B9EB-7053E77979CD}" srcOrd="0" destOrd="1" presId="urn:microsoft.com/office/officeart/2008/layout/VerticalCurvedList"/>
    <dgm:cxn modelId="{8AB17696-B8B3-41A6-960E-AEA4F55B852B}" type="presOf" srcId="{7C1ABD9C-4853-44BC-8F6E-E3727CA2FB1C}" destId="{9093E6B0-74F9-48DD-BBD0-6C98C42BEAED}" srcOrd="0" destOrd="0" presId="urn:microsoft.com/office/officeart/2008/layout/VerticalCurvedList"/>
    <dgm:cxn modelId="{E986FB10-771E-4503-AD8C-AC6937F3B464}" srcId="{F7B659CB-D988-496C-A238-D879C840AC1A}" destId="{FD885158-CBD5-413D-9F39-E2D5C9D04BEC}" srcOrd="0" destOrd="0" parTransId="{996D71F3-54F4-4E9A-9441-0E2663D0F5F8}" sibTransId="{402BD1D5-C574-4609-8F88-88388AA910A2}"/>
    <dgm:cxn modelId="{1DD9C25C-6890-494D-A2C2-8277F8842B98}" type="presOf" srcId="{DCEC1911-8EDB-47B5-9EC4-1F30F68CE875}" destId="{316FA0FD-91AD-4CF0-8BF5-3D42A39DDFC6}" srcOrd="0" destOrd="1" presId="urn:microsoft.com/office/officeart/2008/layout/VerticalCurvedList"/>
    <dgm:cxn modelId="{2D0F28A4-9A0E-4938-8392-5453EC13E452}" type="presOf" srcId="{402BD1D5-C574-4609-8F88-88388AA910A2}" destId="{B8712AFA-DF0F-4CFE-9428-3EDB3FBD075F}" srcOrd="0" destOrd="0" presId="urn:microsoft.com/office/officeart/2008/layout/VerticalCurvedList"/>
    <dgm:cxn modelId="{1B95D1E3-A5E1-49CA-863E-9195C90360C6}" type="presParOf" srcId="{021551C3-D710-4FB4-B13F-22DA63A2BAAD}" destId="{C06849CE-3212-40AE-A876-13B7E8648920}" srcOrd="0" destOrd="0" presId="urn:microsoft.com/office/officeart/2008/layout/VerticalCurvedList"/>
    <dgm:cxn modelId="{A14C4828-B966-4234-AE6A-BB60E0FB4034}" type="presParOf" srcId="{C06849CE-3212-40AE-A876-13B7E8648920}" destId="{711DB51D-2B74-40D7-AD96-345AF5E19ED2}" srcOrd="0" destOrd="0" presId="urn:microsoft.com/office/officeart/2008/layout/VerticalCurvedList"/>
    <dgm:cxn modelId="{F7882770-C890-414D-8658-CAF6120FE6B7}" type="presParOf" srcId="{711DB51D-2B74-40D7-AD96-345AF5E19ED2}" destId="{3D929D09-94DD-4C43-AE7E-1F130E3A5FF2}" srcOrd="0" destOrd="0" presId="urn:microsoft.com/office/officeart/2008/layout/VerticalCurvedList"/>
    <dgm:cxn modelId="{7126B5F9-8B58-4A6B-8DFE-B91DFF6B970F}" type="presParOf" srcId="{711DB51D-2B74-40D7-AD96-345AF5E19ED2}" destId="{B8712AFA-DF0F-4CFE-9428-3EDB3FBD075F}" srcOrd="1" destOrd="0" presId="urn:microsoft.com/office/officeart/2008/layout/VerticalCurvedList"/>
    <dgm:cxn modelId="{1BC411C7-F286-4142-96CD-E5FEB407F2B1}" type="presParOf" srcId="{711DB51D-2B74-40D7-AD96-345AF5E19ED2}" destId="{74EB5A7F-5D93-48EA-8E75-57DDF863A4A4}" srcOrd="2" destOrd="0" presId="urn:microsoft.com/office/officeart/2008/layout/VerticalCurvedList"/>
    <dgm:cxn modelId="{F317F7CE-0EFB-4F62-A768-C78E97B8232B}" type="presParOf" srcId="{711DB51D-2B74-40D7-AD96-345AF5E19ED2}" destId="{F8936A70-5BB3-4796-8442-54101C8FDD9A}" srcOrd="3" destOrd="0" presId="urn:microsoft.com/office/officeart/2008/layout/VerticalCurvedList"/>
    <dgm:cxn modelId="{76FF1381-8E62-4B31-B783-FDC98B8AE374}" type="presParOf" srcId="{C06849CE-3212-40AE-A876-13B7E8648920}" destId="{AE8A2BB8-0D37-4653-9D18-56882302190F}" srcOrd="1" destOrd="0" presId="urn:microsoft.com/office/officeart/2008/layout/VerticalCurvedList"/>
    <dgm:cxn modelId="{FEAE466E-289C-4F96-96A4-37702EB3A81D}" type="presParOf" srcId="{C06849CE-3212-40AE-A876-13B7E8648920}" destId="{AD94BDB2-56C4-4571-9C7D-EE8542277DF2}" srcOrd="2" destOrd="0" presId="urn:microsoft.com/office/officeart/2008/layout/VerticalCurvedList"/>
    <dgm:cxn modelId="{F72C33A6-12C3-4423-9BBA-9F9DBBCD50F9}" type="presParOf" srcId="{AD94BDB2-56C4-4571-9C7D-EE8542277DF2}" destId="{D65D0537-E085-423E-B27E-94ED1309CAFA}" srcOrd="0" destOrd="0" presId="urn:microsoft.com/office/officeart/2008/layout/VerticalCurvedList"/>
    <dgm:cxn modelId="{BC143DB2-6F8A-4FD0-8CC8-C3144077E654}" type="presParOf" srcId="{C06849CE-3212-40AE-A876-13B7E8648920}" destId="{1E8C3220-C34A-437B-89B6-F8036D3B7DF4}" srcOrd="3" destOrd="0" presId="urn:microsoft.com/office/officeart/2008/layout/VerticalCurvedList"/>
    <dgm:cxn modelId="{8095CB84-46A3-4A24-9D07-01003F15F1F5}" type="presParOf" srcId="{C06849CE-3212-40AE-A876-13B7E8648920}" destId="{7D52AFD4-D806-4C7C-8C04-022A3D94A8B3}" srcOrd="4" destOrd="0" presId="urn:microsoft.com/office/officeart/2008/layout/VerticalCurvedList"/>
    <dgm:cxn modelId="{F1F02062-995A-452F-946E-25D81762B349}" type="presParOf" srcId="{7D52AFD4-D806-4C7C-8C04-022A3D94A8B3}" destId="{2BFBB7AF-952C-44B6-9A13-2A1904D1F08F}" srcOrd="0" destOrd="0" presId="urn:microsoft.com/office/officeart/2008/layout/VerticalCurvedList"/>
    <dgm:cxn modelId="{868382C6-60B3-4319-A80B-A033D41EC5D3}" type="presParOf" srcId="{C06849CE-3212-40AE-A876-13B7E8648920}" destId="{316FA0FD-91AD-4CF0-8BF5-3D42A39DDFC6}" srcOrd="5" destOrd="0" presId="urn:microsoft.com/office/officeart/2008/layout/VerticalCurvedList"/>
    <dgm:cxn modelId="{6E1CE386-33AB-445C-AC05-AEA2FF557F10}" type="presParOf" srcId="{C06849CE-3212-40AE-A876-13B7E8648920}" destId="{7DD07150-5E8C-4A29-BFEF-73EE021C9492}" srcOrd="6" destOrd="0" presId="urn:microsoft.com/office/officeart/2008/layout/VerticalCurvedList"/>
    <dgm:cxn modelId="{9D59BB2F-3084-4931-9826-6E0EB645D582}" type="presParOf" srcId="{7DD07150-5E8C-4A29-BFEF-73EE021C9492}" destId="{241F607A-5FB0-4447-9A40-6F1FA2044E03}" srcOrd="0" destOrd="0" presId="urn:microsoft.com/office/officeart/2008/layout/VerticalCurvedList"/>
    <dgm:cxn modelId="{F56A9C1F-BB34-4D85-A3F9-CC09466AAA09}" type="presParOf" srcId="{C06849CE-3212-40AE-A876-13B7E8648920}" destId="{727C5693-CDD8-43BD-B9EB-7053E77979CD}" srcOrd="7" destOrd="0" presId="urn:microsoft.com/office/officeart/2008/layout/VerticalCurvedList"/>
    <dgm:cxn modelId="{A6CBFD9C-A382-4037-BAB8-46C8CAA9B851}" type="presParOf" srcId="{C06849CE-3212-40AE-A876-13B7E8648920}" destId="{417F7932-994F-4886-A2A9-B29107A0A221}" srcOrd="8" destOrd="0" presId="urn:microsoft.com/office/officeart/2008/layout/VerticalCurvedList"/>
    <dgm:cxn modelId="{7C2E00AF-C626-4F68-8DB5-50E3E65F1E4C}" type="presParOf" srcId="{417F7932-994F-4886-A2A9-B29107A0A221}" destId="{F1F42E82-363B-424C-B7FF-2008F7F1FD5E}" srcOrd="0" destOrd="0" presId="urn:microsoft.com/office/officeart/2008/layout/VerticalCurvedList"/>
    <dgm:cxn modelId="{1CC9A9E5-A61A-42CC-80F7-125971C774FD}" type="presParOf" srcId="{C06849CE-3212-40AE-A876-13B7E8648920}" destId="{9093E6B0-74F9-48DD-BBD0-6C98C42BEAED}" srcOrd="9" destOrd="0" presId="urn:microsoft.com/office/officeart/2008/layout/VerticalCurvedList"/>
    <dgm:cxn modelId="{37F3A2AC-0AA3-4EC2-9143-481DCFF5FD72}" type="presParOf" srcId="{C06849CE-3212-40AE-A876-13B7E8648920}" destId="{CA12D82B-A740-442A-A46F-C01428558127}" srcOrd="10" destOrd="0" presId="urn:microsoft.com/office/officeart/2008/layout/VerticalCurvedList"/>
    <dgm:cxn modelId="{626717B3-1CBD-4DA1-9AD1-7A5C461A55E5}" type="presParOf" srcId="{CA12D82B-A740-442A-A46F-C01428558127}" destId="{D37AFAD2-8C59-445C-A64C-D712CFFCD3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5BF29-5538-4FE4-8930-03D0F7E2DE09}">
      <dsp:nvSpPr>
        <dsp:cNvPr id="0" name=""/>
        <dsp:cNvSpPr/>
      </dsp:nvSpPr>
      <dsp:spPr>
        <a:xfrm>
          <a:off x="0" y="29041"/>
          <a:ext cx="11624969" cy="1647257"/>
        </a:xfrm>
        <a:prstGeom prst="roundRect">
          <a:avLst>
            <a:gd name="adj" fmla="val 10000"/>
          </a:avLst>
        </a:prstGeom>
        <a:solidFill>
          <a:srgbClr val="33CC33">
            <a:alpha val="4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3C7678-B385-4A3E-A6DB-58BB619B8696}">
      <dsp:nvSpPr>
        <dsp:cNvPr id="0" name=""/>
        <dsp:cNvSpPr/>
      </dsp:nvSpPr>
      <dsp:spPr>
        <a:xfrm>
          <a:off x="352283" y="225457"/>
          <a:ext cx="1255218" cy="12079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34866D-C6EA-4873-B0A7-F03D6B6B3DDF}">
      <dsp:nvSpPr>
        <dsp:cNvPr id="0" name=""/>
        <dsp:cNvSpPr/>
      </dsp:nvSpPr>
      <dsp:spPr>
        <a:xfrm rot="10800000">
          <a:off x="311213" y="1670551"/>
          <a:ext cx="1255218" cy="1990020"/>
        </a:xfrm>
        <a:prstGeom prst="round2SameRect">
          <a:avLst>
            <a:gd name="adj1" fmla="val 10500"/>
            <a:gd name="adj2" fmla="val 0"/>
          </a:avLst>
        </a:prstGeom>
        <a:solidFill>
          <a:srgbClr val="00823B"/>
        </a:solidFill>
        <a:ln w="12700" cap="flat" cmpd="sng" algn="ctr">
          <a:solidFill>
            <a:srgbClr val="33CC3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МБУ ДО ДДЮТ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МО г. Армавир </a:t>
          </a:r>
          <a:endParaRPr lang="ru-RU" sz="1100" b="1" kern="1200" dirty="0"/>
        </a:p>
      </dsp:txBody>
      <dsp:txXfrm rot="10800000">
        <a:off x="349815" y="1670551"/>
        <a:ext cx="1178014" cy="1951418"/>
      </dsp:txXfrm>
    </dsp:sp>
    <dsp:sp modelId="{12EF6573-82F3-4961-95E5-9CEED0037AF9}">
      <dsp:nvSpPr>
        <dsp:cNvPr id="0" name=""/>
        <dsp:cNvSpPr/>
      </dsp:nvSpPr>
      <dsp:spPr>
        <a:xfrm>
          <a:off x="1733024" y="219236"/>
          <a:ext cx="1255218" cy="12079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625D1B-3DE3-41D2-838A-0F5569613B1C}">
      <dsp:nvSpPr>
        <dsp:cNvPr id="0" name=""/>
        <dsp:cNvSpPr/>
      </dsp:nvSpPr>
      <dsp:spPr>
        <a:xfrm rot="10800000">
          <a:off x="1792396" y="1646064"/>
          <a:ext cx="1255218" cy="2014905"/>
        </a:xfrm>
        <a:prstGeom prst="round2SameRect">
          <a:avLst>
            <a:gd name="adj1" fmla="val 10500"/>
            <a:gd name="adj2" fmla="val 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МБУ ДО Дом детского </a:t>
          </a:r>
          <a:r>
            <a:rPr lang="ru-RU" sz="1200" b="1" kern="1200" dirty="0" smtClean="0"/>
            <a:t>творчества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/>
            <a:t>МО </a:t>
          </a:r>
          <a:r>
            <a:rPr lang="ru-RU" sz="1100" b="1" kern="1200" dirty="0" err="1" smtClean="0"/>
            <a:t>Новокубанский</a:t>
          </a:r>
          <a:r>
            <a:rPr lang="ru-RU" sz="1100" b="1" kern="1200" dirty="0" smtClean="0"/>
            <a:t> район </a:t>
          </a:r>
          <a:endParaRPr lang="ru-RU" sz="1200" b="1" kern="1200" dirty="0"/>
        </a:p>
      </dsp:txBody>
      <dsp:txXfrm rot="10800000">
        <a:off x="1830998" y="1646064"/>
        <a:ext cx="1178014" cy="1976303"/>
      </dsp:txXfrm>
    </dsp:sp>
    <dsp:sp modelId="{CE1691A2-5B23-4859-8F2C-5038E611DB2B}">
      <dsp:nvSpPr>
        <dsp:cNvPr id="0" name=""/>
        <dsp:cNvSpPr/>
      </dsp:nvSpPr>
      <dsp:spPr>
        <a:xfrm>
          <a:off x="3113764" y="216025"/>
          <a:ext cx="1255218" cy="12079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91546-2007-4D86-A2BF-06BD16F9AD37}">
      <dsp:nvSpPr>
        <dsp:cNvPr id="0" name=""/>
        <dsp:cNvSpPr/>
      </dsp:nvSpPr>
      <dsp:spPr>
        <a:xfrm rot="10800000">
          <a:off x="3101890" y="1636430"/>
          <a:ext cx="1255218" cy="2027750"/>
        </a:xfrm>
        <a:prstGeom prst="round2SameRect">
          <a:avLst>
            <a:gd name="adj1" fmla="val 10500"/>
            <a:gd name="adj2" fmla="val 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МБУ ДО Дом детского творчества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/>
            <a:t>МО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/>
            <a:t>Успенский район  </a:t>
          </a:r>
          <a:endParaRPr lang="ru-RU" sz="1100" b="1" kern="1200" dirty="0"/>
        </a:p>
      </dsp:txBody>
      <dsp:txXfrm rot="10800000">
        <a:off x="3140492" y="1636430"/>
        <a:ext cx="1178014" cy="1989148"/>
      </dsp:txXfrm>
    </dsp:sp>
    <dsp:sp modelId="{6C22C500-CFFC-4786-9B3C-1C9B2DEBC11B}">
      <dsp:nvSpPr>
        <dsp:cNvPr id="0" name=""/>
        <dsp:cNvSpPr/>
      </dsp:nvSpPr>
      <dsp:spPr>
        <a:xfrm>
          <a:off x="4494505" y="219634"/>
          <a:ext cx="1255218" cy="12079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E6A29-F2B3-4EB6-A135-CEF0DB069763}">
      <dsp:nvSpPr>
        <dsp:cNvPr id="0" name=""/>
        <dsp:cNvSpPr/>
      </dsp:nvSpPr>
      <dsp:spPr>
        <a:xfrm rot="10800000">
          <a:off x="4494505" y="1647257"/>
          <a:ext cx="1255218" cy="2013314"/>
        </a:xfrm>
        <a:prstGeom prst="round2SameRect">
          <a:avLst>
            <a:gd name="adj1" fmla="val 10500"/>
            <a:gd name="adj2" fmla="val 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МБУ ДО Центр творчества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/>
            <a:t>МО </a:t>
          </a:r>
          <a:r>
            <a:rPr lang="ru-RU" sz="1100" b="1" kern="1200" dirty="0" err="1" smtClean="0"/>
            <a:t>Белореченский</a:t>
          </a:r>
          <a:r>
            <a:rPr lang="ru-RU" sz="1100" b="1" kern="1200" dirty="0" smtClean="0"/>
            <a:t> район  </a:t>
          </a:r>
          <a:endParaRPr lang="ru-RU" sz="1100" b="1" kern="1200" dirty="0"/>
        </a:p>
      </dsp:txBody>
      <dsp:txXfrm rot="10800000">
        <a:off x="4533107" y="1647257"/>
        <a:ext cx="1178014" cy="1974712"/>
      </dsp:txXfrm>
    </dsp:sp>
    <dsp:sp modelId="{49B229D7-0A1F-4B05-B214-E92B0EFCAED0}">
      <dsp:nvSpPr>
        <dsp:cNvPr id="0" name=""/>
        <dsp:cNvSpPr/>
      </dsp:nvSpPr>
      <dsp:spPr>
        <a:xfrm>
          <a:off x="5875245" y="219634"/>
          <a:ext cx="1255218" cy="12079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2BDEA-A8D2-4825-A75F-BD6060E5105B}">
      <dsp:nvSpPr>
        <dsp:cNvPr id="0" name=""/>
        <dsp:cNvSpPr/>
      </dsp:nvSpPr>
      <dsp:spPr>
        <a:xfrm rot="10800000">
          <a:off x="5875245" y="1647257"/>
          <a:ext cx="1255218" cy="2013314"/>
        </a:xfrm>
        <a:prstGeom prst="round2SameRect">
          <a:avLst>
            <a:gd name="adj1" fmla="val 10500"/>
            <a:gd name="adj2" fmla="val 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МБУ ДО Дом детского творчества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/>
            <a:t>МО Мостовский район  </a:t>
          </a:r>
          <a:endParaRPr lang="ru-RU" sz="1100" b="1" kern="1200" dirty="0"/>
        </a:p>
      </dsp:txBody>
      <dsp:txXfrm rot="10800000">
        <a:off x="5913847" y="1647257"/>
        <a:ext cx="1178014" cy="1974712"/>
      </dsp:txXfrm>
    </dsp:sp>
    <dsp:sp modelId="{CF109AA6-918F-494E-9DA8-D0D036577872}">
      <dsp:nvSpPr>
        <dsp:cNvPr id="0" name=""/>
        <dsp:cNvSpPr/>
      </dsp:nvSpPr>
      <dsp:spPr>
        <a:xfrm>
          <a:off x="7255985" y="219634"/>
          <a:ext cx="1255218" cy="12079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AF24B1-BDD6-492A-8E83-23D3EB05B0B3}">
      <dsp:nvSpPr>
        <dsp:cNvPr id="0" name=""/>
        <dsp:cNvSpPr/>
      </dsp:nvSpPr>
      <dsp:spPr>
        <a:xfrm rot="10800000">
          <a:off x="7255985" y="1647257"/>
          <a:ext cx="1255218" cy="2013314"/>
        </a:xfrm>
        <a:prstGeom prst="round2SameRect">
          <a:avLst>
            <a:gd name="adj1" fmla="val 10500"/>
            <a:gd name="adj2" fmla="val 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МАУ ДО Центр творчества </a:t>
          </a:r>
          <a:r>
            <a:rPr lang="ru-RU" sz="1100" b="1" kern="1200" dirty="0" smtClean="0"/>
            <a:t>им. </a:t>
          </a:r>
          <a:r>
            <a:rPr lang="ru-RU" sz="1100" b="1" kern="1200" dirty="0" err="1" smtClean="0"/>
            <a:t>Д.Шервашидзе</a:t>
          </a:r>
          <a:endParaRPr lang="ru-RU" sz="1100" b="1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/>
            <a:t>МО </a:t>
          </a:r>
          <a:r>
            <a:rPr lang="ru-RU" sz="1100" b="1" kern="1200" dirty="0" err="1" smtClean="0"/>
            <a:t>Лабинский</a:t>
          </a:r>
          <a:r>
            <a:rPr lang="ru-RU" sz="1100" b="1" kern="1200" dirty="0" smtClean="0"/>
            <a:t> район  </a:t>
          </a:r>
          <a:endParaRPr lang="ru-RU" sz="1100" b="1" kern="1200" dirty="0"/>
        </a:p>
      </dsp:txBody>
      <dsp:txXfrm rot="10800000">
        <a:off x="7294587" y="1647257"/>
        <a:ext cx="1178014" cy="1974712"/>
      </dsp:txXfrm>
    </dsp:sp>
    <dsp:sp modelId="{E72E89ED-1DFD-4C27-B07B-2F46AC85C7EC}">
      <dsp:nvSpPr>
        <dsp:cNvPr id="0" name=""/>
        <dsp:cNvSpPr/>
      </dsp:nvSpPr>
      <dsp:spPr>
        <a:xfrm>
          <a:off x="8636726" y="219634"/>
          <a:ext cx="1255218" cy="12079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365890-3F59-450E-BA67-978B8782BECC}">
      <dsp:nvSpPr>
        <dsp:cNvPr id="0" name=""/>
        <dsp:cNvSpPr/>
      </dsp:nvSpPr>
      <dsp:spPr>
        <a:xfrm rot="10800000">
          <a:off x="8636726" y="1647257"/>
          <a:ext cx="1255218" cy="2013314"/>
        </a:xfrm>
        <a:prstGeom prst="round2SameRect">
          <a:avLst>
            <a:gd name="adj1" fmla="val 10500"/>
            <a:gd name="adj2" fmla="val 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/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/>
            <a:t>МАУ ДО Центр детского творчества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/>
            <a:t>МО </a:t>
          </a:r>
          <a:r>
            <a:rPr lang="ru-RU" sz="1200" b="1" kern="1200" dirty="0" err="1" smtClean="0"/>
            <a:t>Курганинский</a:t>
          </a:r>
          <a:r>
            <a:rPr lang="ru-RU" sz="1200" b="1" kern="1200" dirty="0" smtClean="0"/>
            <a:t> район  </a:t>
          </a:r>
          <a:endParaRPr lang="ru-RU" sz="1200" b="1" kern="1200" dirty="0"/>
        </a:p>
      </dsp:txBody>
      <dsp:txXfrm rot="10800000">
        <a:off x="8675328" y="1647257"/>
        <a:ext cx="1178014" cy="1974712"/>
      </dsp:txXfrm>
    </dsp:sp>
    <dsp:sp modelId="{87FAC5B5-D752-4B51-9E5E-D8C97664C04C}">
      <dsp:nvSpPr>
        <dsp:cNvPr id="0" name=""/>
        <dsp:cNvSpPr/>
      </dsp:nvSpPr>
      <dsp:spPr>
        <a:xfrm>
          <a:off x="10017466" y="219634"/>
          <a:ext cx="1255218" cy="12079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B16C1-DE54-46DD-A611-6A4638FE482B}">
      <dsp:nvSpPr>
        <dsp:cNvPr id="0" name=""/>
        <dsp:cNvSpPr/>
      </dsp:nvSpPr>
      <dsp:spPr>
        <a:xfrm rot="10800000">
          <a:off x="10017466" y="1647257"/>
          <a:ext cx="1255218" cy="2013314"/>
        </a:xfrm>
        <a:prstGeom prst="round2SameRect">
          <a:avLst>
            <a:gd name="adj1" fmla="val 10500"/>
            <a:gd name="adj2" fmla="val 0"/>
          </a:avLst>
        </a:prstGeom>
        <a:solidFill>
          <a:srgbClr val="0082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МБУ ДО Центр детского творчества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МО </a:t>
          </a:r>
          <a:r>
            <a:rPr lang="ru-RU" sz="1200" b="1" kern="1200" dirty="0" err="1" smtClean="0"/>
            <a:t>Отрадненский</a:t>
          </a:r>
          <a:r>
            <a:rPr lang="ru-RU" sz="1200" b="1" kern="1200" dirty="0" smtClean="0"/>
            <a:t> район  </a:t>
          </a:r>
          <a:endParaRPr lang="ru-RU" sz="1200" b="1" kern="1200" dirty="0"/>
        </a:p>
      </dsp:txBody>
      <dsp:txXfrm rot="10800000">
        <a:off x="10056068" y="1647257"/>
        <a:ext cx="1178014" cy="19747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02788-22EA-4B1E-B4D7-D2337BD9144A}">
      <dsp:nvSpPr>
        <dsp:cNvPr id="0" name=""/>
        <dsp:cNvSpPr/>
      </dsp:nvSpPr>
      <dsp:spPr>
        <a:xfrm rot="10800000">
          <a:off x="2101828" y="31626"/>
          <a:ext cx="7620657" cy="874454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5610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Выполняет функции организационной, методической и консультационной поддержки в системе дополнительного образования детей Восточной территориальной зоны</a:t>
          </a:r>
          <a:endParaRPr lang="ru-RU" sz="1700" kern="1200" dirty="0"/>
        </a:p>
      </dsp:txBody>
      <dsp:txXfrm rot="10800000">
        <a:off x="2320441" y="31626"/>
        <a:ext cx="7402044" cy="874454"/>
      </dsp:txXfrm>
    </dsp:sp>
    <dsp:sp modelId="{1058E91D-7087-4211-A0DB-FDEBB88175F2}">
      <dsp:nvSpPr>
        <dsp:cNvPr id="0" name=""/>
        <dsp:cNvSpPr/>
      </dsp:nvSpPr>
      <dsp:spPr>
        <a:xfrm>
          <a:off x="1700875" y="1134"/>
          <a:ext cx="874454" cy="87445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5CFC35-6D2D-4601-90E6-667DBB603B12}">
      <dsp:nvSpPr>
        <dsp:cNvPr id="0" name=""/>
        <dsp:cNvSpPr/>
      </dsp:nvSpPr>
      <dsp:spPr>
        <a:xfrm rot="10800000">
          <a:off x="2138102" y="1136620"/>
          <a:ext cx="7620657" cy="874454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5610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Содействует распространению в территориальной зоне лучших практик реализации современных, вариативных и востребованных дополнительных общеобразовательных программ</a:t>
          </a:r>
          <a:endParaRPr lang="ru-RU" sz="1700" kern="1200" dirty="0"/>
        </a:p>
      </dsp:txBody>
      <dsp:txXfrm rot="10800000">
        <a:off x="2356715" y="1136620"/>
        <a:ext cx="7402044" cy="874454"/>
      </dsp:txXfrm>
    </dsp:sp>
    <dsp:sp modelId="{1BD78F3C-A6BB-4026-8E7A-94982DDB1DAE}">
      <dsp:nvSpPr>
        <dsp:cNvPr id="0" name=""/>
        <dsp:cNvSpPr/>
      </dsp:nvSpPr>
      <dsp:spPr>
        <a:xfrm>
          <a:off x="1700875" y="1136620"/>
          <a:ext cx="874454" cy="87445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1652036-E0E1-453F-888A-36834F67C000}">
      <dsp:nvSpPr>
        <dsp:cNvPr id="0" name=""/>
        <dsp:cNvSpPr/>
      </dsp:nvSpPr>
      <dsp:spPr>
        <a:xfrm rot="10800000">
          <a:off x="2138102" y="2272106"/>
          <a:ext cx="7620657" cy="874454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5610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Оказывает организационную, методическую, информационную поддержку организациям территориальной зоны, реализующим дополнительные общеобразовательные программы</a:t>
          </a:r>
          <a:endParaRPr lang="ru-RU" sz="1700" kern="1200" dirty="0"/>
        </a:p>
      </dsp:txBody>
      <dsp:txXfrm rot="10800000">
        <a:off x="2356715" y="2272106"/>
        <a:ext cx="7402044" cy="874454"/>
      </dsp:txXfrm>
    </dsp:sp>
    <dsp:sp modelId="{FAB3BBC5-9022-4797-BE76-9ABAB9522259}">
      <dsp:nvSpPr>
        <dsp:cNvPr id="0" name=""/>
        <dsp:cNvSpPr/>
      </dsp:nvSpPr>
      <dsp:spPr>
        <a:xfrm>
          <a:off x="1700875" y="2272106"/>
          <a:ext cx="874454" cy="87445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0F7228-D2F1-461C-8667-3BF835E96862}">
      <dsp:nvSpPr>
        <dsp:cNvPr id="0" name=""/>
        <dsp:cNvSpPr/>
      </dsp:nvSpPr>
      <dsp:spPr>
        <a:xfrm rot="10800000">
          <a:off x="2138102" y="3407592"/>
          <a:ext cx="7620657" cy="874454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5610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Обеспечивает</a:t>
          </a:r>
          <a:r>
            <a:rPr lang="ru-RU" sz="1700" kern="1200" baseline="0" dirty="0" smtClean="0"/>
            <a:t> реализацию мероприятий по информационно-просветительской работе в области дополнительного образования территориальной зоны</a:t>
          </a:r>
          <a:endParaRPr lang="ru-RU" sz="1700" kern="1200" dirty="0"/>
        </a:p>
      </dsp:txBody>
      <dsp:txXfrm rot="10800000">
        <a:off x="2356715" y="3407592"/>
        <a:ext cx="7402044" cy="874454"/>
      </dsp:txXfrm>
    </dsp:sp>
    <dsp:sp modelId="{3A7E5159-0FA5-4EFB-8168-5C00EE4BD040}">
      <dsp:nvSpPr>
        <dsp:cNvPr id="0" name=""/>
        <dsp:cNvSpPr/>
      </dsp:nvSpPr>
      <dsp:spPr>
        <a:xfrm>
          <a:off x="1700875" y="3407592"/>
          <a:ext cx="874454" cy="874454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9109E9-852A-4A2B-9AE7-BC7032BD736A}">
      <dsp:nvSpPr>
        <dsp:cNvPr id="0" name=""/>
        <dsp:cNvSpPr/>
      </dsp:nvSpPr>
      <dsp:spPr>
        <a:xfrm rot="10800000">
          <a:off x="2138102" y="4543078"/>
          <a:ext cx="7620657" cy="874454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5610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Обеспечивает</a:t>
          </a:r>
          <a:r>
            <a:rPr lang="ru-RU" sz="1700" kern="1200" baseline="0" dirty="0" smtClean="0"/>
            <a:t> методическое сопровождение организаций дополнительного образования территориальной зоны по выявлению и поддержке одаренных детей</a:t>
          </a:r>
        </a:p>
      </dsp:txBody>
      <dsp:txXfrm rot="10800000">
        <a:off x="2356715" y="4543078"/>
        <a:ext cx="7402044" cy="874454"/>
      </dsp:txXfrm>
    </dsp:sp>
    <dsp:sp modelId="{057054C0-753D-46CE-9684-A0696D8E82EA}">
      <dsp:nvSpPr>
        <dsp:cNvPr id="0" name=""/>
        <dsp:cNvSpPr/>
      </dsp:nvSpPr>
      <dsp:spPr>
        <a:xfrm>
          <a:off x="1700875" y="4543078"/>
          <a:ext cx="874454" cy="874454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12AFA-DF0F-4CFE-9428-3EDB3FBD075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A2BB8-0D37-4653-9D18-56882302190F}">
      <dsp:nvSpPr>
        <dsp:cNvPr id="0" name=""/>
        <dsp:cNvSpPr/>
      </dsp:nvSpPr>
      <dsp:spPr>
        <a:xfrm>
          <a:off x="610504" y="204408"/>
          <a:ext cx="10845270" cy="12579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Изданы нормативные правовые акты, регламентирующие правила внедрения персонифицированного финансирования в рамках дополнительного образования  </a:t>
          </a:r>
          <a:endParaRPr lang="ru-RU" sz="1600" b="0" kern="1200" dirty="0"/>
        </a:p>
      </dsp:txBody>
      <dsp:txXfrm>
        <a:off x="610504" y="204408"/>
        <a:ext cx="10845270" cy="1257964"/>
      </dsp:txXfrm>
    </dsp:sp>
    <dsp:sp modelId="{D65D0537-E085-423E-B27E-94ED1309CAFA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E8C3220-C34A-437B-89B6-F8036D3B7DF4}">
      <dsp:nvSpPr>
        <dsp:cNvPr id="0" name=""/>
        <dsp:cNvSpPr/>
      </dsp:nvSpPr>
      <dsp:spPr>
        <a:xfrm>
          <a:off x="1088431" y="1667215"/>
          <a:ext cx="10367343" cy="83360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Проведены совещания по вопросам внедрения персонифицированного финансирования дополнительного образования: проблемы и пути их разрешения </a:t>
          </a:r>
          <a:endParaRPr lang="ru-RU" sz="1600" b="0" kern="1200" dirty="0"/>
        </a:p>
      </dsp:txBody>
      <dsp:txXfrm>
        <a:off x="1088431" y="1667215"/>
        <a:ext cx="10367343" cy="833607"/>
      </dsp:txXfrm>
    </dsp:sp>
    <dsp:sp modelId="{2BFBB7AF-952C-44B6-9A13-2A1904D1F08F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D886561-0AC7-4E69-8A66-5E4B8F733337}">
      <dsp:nvSpPr>
        <dsp:cNvPr id="0" name=""/>
        <dsp:cNvSpPr/>
      </dsp:nvSpPr>
      <dsp:spPr>
        <a:xfrm>
          <a:off x="1088431" y="2917843"/>
          <a:ext cx="10367343" cy="83360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40640" rIns="40640" bIns="4064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/>
            <a:t>Проведен муниципальный этап экспертизы дополнительных общеобразовательных программ, </a:t>
          </a:r>
          <a:r>
            <a:rPr lang="ru-RU" sz="1600" kern="1200" dirty="0" smtClean="0"/>
            <a:t>планируемых </a:t>
          </a:r>
          <a:r>
            <a:rPr lang="ru-RU" sz="1600" kern="1200" dirty="0" smtClean="0"/>
            <a:t>к реализации в рамках персонифицированного финансирования </a:t>
          </a:r>
          <a:endParaRPr lang="ru-RU" sz="1600" b="1" kern="1200" dirty="0"/>
        </a:p>
        <a:p>
          <a:pPr marL="171450" lvl="1" indent="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1" kern="1200" dirty="0"/>
        </a:p>
      </dsp:txBody>
      <dsp:txXfrm>
        <a:off x="1088431" y="2917843"/>
        <a:ext cx="10367343" cy="833607"/>
      </dsp:txXfrm>
    </dsp:sp>
    <dsp:sp modelId="{F1F42E82-363B-424C-B7FF-2008F7F1FD5E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0CEAD169-011A-445E-88B4-A9BCA230E5C2}">
      <dsp:nvSpPr>
        <dsp:cNvPr id="0" name=""/>
        <dsp:cNvSpPr/>
      </dsp:nvSpPr>
      <dsp:spPr>
        <a:xfrm>
          <a:off x="610504" y="4168472"/>
          <a:ext cx="10845270" cy="83360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kern="1200" dirty="0" smtClean="0"/>
            <a:t>Члены Экспертных Советов МО данной территориальной зоны вошли в состав региональной комиссии по организации независимой оценки качества дополнительных общеобразовательных программ</a:t>
          </a:r>
          <a:endParaRPr lang="ru-RU" sz="1400" b="1" kern="1200" dirty="0"/>
        </a:p>
      </dsp:txBody>
      <dsp:txXfrm>
        <a:off x="610504" y="4168472"/>
        <a:ext cx="10845270" cy="833607"/>
      </dsp:txXfrm>
    </dsp:sp>
    <dsp:sp modelId="{D37AFAD2-8C59-445C-A64C-D712CFFCD3ED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E73E3-9FCB-4DA8-97B2-3987F331BE81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987680-8583-4481-9623-9A111F853F27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tx1"/>
              </a:solidFill>
            </a:rPr>
            <a:t>Педагог МБУ ДО ДДЮТ МО г. Армавир – </a:t>
          </a:r>
          <a:r>
            <a:rPr lang="ru-RU" sz="1800" kern="1200" dirty="0" err="1" smtClean="0">
              <a:solidFill>
                <a:schemeClr val="tx1"/>
              </a:solidFill>
            </a:rPr>
            <a:t>Авакян</a:t>
          </a:r>
          <a:r>
            <a:rPr lang="ru-RU" sz="1800" kern="1200" dirty="0" smtClean="0">
              <a:solidFill>
                <a:schemeClr val="tx1"/>
              </a:solidFill>
            </a:rPr>
            <a:t> А.А. – лауреат в номинации «ПДО художественной направленности»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34398" y="285347"/>
        <a:ext cx="7617019" cy="570477"/>
      </dsp:txXfrm>
    </dsp:sp>
    <dsp:sp modelId="{10EFF46A-CA47-4CE9-9F1B-D38FE44E3D28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3B08B7-D72F-435A-BC69-BF3D8EDACDB8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Педагог МБУ ДО ДДЮТ МО г. Армавир – Науменко Т.О. – лауреат в номинации «ПДО работающий с детьми ОВЗ и инвалидностью»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903654" y="1140954"/>
        <a:ext cx="7147763" cy="570477"/>
      </dsp:txXfrm>
    </dsp:sp>
    <dsp:sp modelId="{F8DF5BB7-7DED-439B-B0AC-49C07FF5A0E8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8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345C8A-ED5D-4AD3-92C3-1615D681F54C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tx1"/>
              </a:solidFill>
            </a:rPr>
            <a:t>Педагог МБУ ДО ДДТ пос. Псебай – Данилова  Е.В. -  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solidFill>
                <a:schemeClr val="tx1"/>
              </a:solidFill>
            </a:rPr>
            <a:t>лауреат конкурса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118233" y="1996562"/>
        <a:ext cx="6933183" cy="570477"/>
      </dsp:txXfrm>
    </dsp:sp>
    <dsp:sp modelId="{E1F11C50-0AB1-45C4-AA75-C66E87689F6C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6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5D97AE-B90B-4FFC-AC1C-15E8D26EB9F8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Педагог МАУДО </a:t>
          </a:r>
          <a:r>
            <a:rPr lang="ru-RU" sz="1800" kern="1200" dirty="0" err="1" smtClean="0">
              <a:solidFill>
                <a:schemeClr val="tx1"/>
              </a:solidFill>
            </a:rPr>
            <a:t>СЮТур</a:t>
          </a:r>
          <a:r>
            <a:rPr lang="ru-RU" sz="1800" kern="1200" dirty="0" smtClean="0">
              <a:solidFill>
                <a:schemeClr val="tx1"/>
              </a:solidFill>
            </a:rPr>
            <a:t> г. Лабинска – </a:t>
          </a:r>
          <a:r>
            <a:rPr lang="ru-RU" sz="1800" kern="1200" dirty="0" err="1" smtClean="0">
              <a:solidFill>
                <a:schemeClr val="tx1"/>
              </a:solidFill>
            </a:rPr>
            <a:t>Пологаева</a:t>
          </a:r>
          <a:r>
            <a:rPr lang="ru-RU" sz="1800" kern="1200" dirty="0" smtClean="0">
              <a:solidFill>
                <a:schemeClr val="tx1"/>
              </a:solidFill>
            </a:rPr>
            <a:t> И.И. – лауреат в номинации «ПДО  по туристско-краеведческой направленности»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1118233" y="2851627"/>
        <a:ext cx="6933183" cy="570477"/>
      </dsp:txXfrm>
    </dsp:sp>
    <dsp:sp modelId="{0A65EDBD-0C9E-4109-9DC5-2FBCE978A593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4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E5FAB-55FA-4B33-8F4F-368A05692CF5}">
      <dsp:nvSpPr>
        <dsp:cNvPr id="0" name=""/>
        <dsp:cNvSpPr/>
      </dsp:nvSpPr>
      <dsp:spPr>
        <a:xfrm>
          <a:off x="903654" y="3572265"/>
          <a:ext cx="7147763" cy="840415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Педагог МАУ ДО ЦТ им. Д. </a:t>
          </a:r>
          <a:r>
            <a:rPr lang="ru-RU" sz="1800" kern="1200" dirty="0" err="1" smtClean="0">
              <a:solidFill>
                <a:schemeClr val="tx1"/>
              </a:solidFill>
            </a:rPr>
            <a:t>Шервашидзе</a:t>
          </a:r>
          <a:r>
            <a:rPr lang="ru-RU" sz="1800" kern="1200" dirty="0" smtClean="0">
              <a:solidFill>
                <a:schemeClr val="tx1"/>
              </a:solidFill>
            </a:rPr>
            <a:t> г. Лабинска – </a:t>
          </a:r>
          <a:r>
            <a:rPr lang="ru-RU" sz="1800" kern="1200" dirty="0" err="1" smtClean="0">
              <a:solidFill>
                <a:schemeClr val="tx1"/>
              </a:solidFill>
            </a:rPr>
            <a:t>Симнова</a:t>
          </a:r>
          <a:r>
            <a:rPr lang="ru-RU" sz="1800" kern="1200" dirty="0" smtClean="0">
              <a:solidFill>
                <a:schemeClr val="tx1"/>
              </a:solidFill>
            </a:rPr>
            <a:t> Е.А. - дипломант в номинации «ПДО по социально-гуманитарной направленности»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903654" y="3572265"/>
        <a:ext cx="7147763" cy="840415"/>
      </dsp:txXfrm>
    </dsp:sp>
    <dsp:sp modelId="{F478BE94-0A11-4E73-91E6-FD3260F0C83E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2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07D51A-0D9C-4528-8148-D2167F278D03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Педагог МБУ ДО ЭБЦ г. Лабинска – Ищенко  Т.М. – лауреат в номинации «ПДО работающий с детьми ОВЗ и инвалидностью»   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34398" y="4562842"/>
        <a:ext cx="7617019" cy="570477"/>
      </dsp:txXfrm>
    </dsp:sp>
    <dsp:sp modelId="{D4AA65F4-2867-40B5-8E6C-8055ABC8AEA0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12AFA-DF0F-4CFE-9428-3EDB3FBD075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A2BB8-0D37-4653-9D18-56882302190F}">
      <dsp:nvSpPr>
        <dsp:cNvPr id="0" name=""/>
        <dsp:cNvSpPr/>
      </dsp:nvSpPr>
      <dsp:spPr>
        <a:xfrm>
          <a:off x="509717" y="166101"/>
          <a:ext cx="10946057" cy="102246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80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Создание условий доступности дополнительного образования и охвата  дополнительным образованием 75%  детей от 5 до 18 </a:t>
          </a:r>
          <a:r>
            <a:rPr lang="ru-RU" sz="1800" kern="1200" dirty="0" smtClean="0"/>
            <a:t>лет</a:t>
          </a:r>
          <a:endParaRPr lang="ru-RU" sz="1800" b="0" kern="1200" dirty="0"/>
        </a:p>
      </dsp:txBody>
      <dsp:txXfrm>
        <a:off x="509717" y="166101"/>
        <a:ext cx="10946057" cy="1022463"/>
      </dsp:txXfrm>
    </dsp:sp>
    <dsp:sp modelId="{D65D0537-E085-423E-B27E-94ED1309CAFA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E8C3220-C34A-437B-89B6-F8036D3B7DF4}">
      <dsp:nvSpPr>
        <dsp:cNvPr id="0" name=""/>
        <dsp:cNvSpPr/>
      </dsp:nvSpPr>
      <dsp:spPr>
        <a:xfrm>
          <a:off x="995230" y="1300201"/>
          <a:ext cx="10460544" cy="78626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80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Обновление содержания, форматов и технологий дополнительного образования детей в соответствии с интересами детей, потребностями семьи, общества, реального сектора </a:t>
          </a:r>
          <a:r>
            <a:rPr lang="ru-RU" sz="1800" kern="1200" dirty="0" smtClean="0"/>
            <a:t>экономики</a:t>
          </a:r>
          <a:endParaRPr lang="ru-RU" sz="1800" b="0" kern="1200" dirty="0"/>
        </a:p>
      </dsp:txBody>
      <dsp:txXfrm>
        <a:off x="995230" y="1300201"/>
        <a:ext cx="10460544" cy="786263"/>
      </dsp:txXfrm>
    </dsp:sp>
    <dsp:sp modelId="{2BFBB7AF-952C-44B6-9A13-2A1904D1F08F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16FA0FD-91AD-4CF0-8BF5-3D42A39DDFC6}">
      <dsp:nvSpPr>
        <dsp:cNvPr id="0" name=""/>
        <dsp:cNvSpPr/>
      </dsp:nvSpPr>
      <dsp:spPr>
        <a:xfrm>
          <a:off x="1144243" y="2269193"/>
          <a:ext cx="10311531" cy="88027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805" tIns="20320" rIns="20320" bIns="2032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 smtClean="0"/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Совершенствование взаимодействия с социальными партнерами по развитию дополнительного </a:t>
          </a:r>
          <a:r>
            <a:rPr lang="ru-RU" sz="1800" kern="1200" dirty="0" smtClean="0"/>
            <a:t>образования</a:t>
          </a:r>
          <a:endParaRPr lang="ru-RU" sz="1800" b="0" kern="1200" dirty="0"/>
        </a:p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200" b="1" kern="1200" dirty="0"/>
        </a:p>
      </dsp:txBody>
      <dsp:txXfrm>
        <a:off x="1144243" y="2269193"/>
        <a:ext cx="10311531" cy="880279"/>
      </dsp:txXfrm>
    </dsp:sp>
    <dsp:sp modelId="{241F607A-5FB0-4447-9A40-6F1FA2044E03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27C5693-CDD8-43BD-B9EB-7053E77979CD}">
      <dsp:nvSpPr>
        <dsp:cNvPr id="0" name=""/>
        <dsp:cNvSpPr/>
      </dsp:nvSpPr>
      <dsp:spPr>
        <a:xfrm>
          <a:off x="995230" y="3320070"/>
          <a:ext cx="10460544" cy="81052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805" tIns="45720" rIns="45720" bIns="4572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kern="1200" dirty="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/>
            <a:t>Развитие кадрового потенциала дополнительного </a:t>
          </a:r>
          <a:r>
            <a:rPr lang="ru-RU" sz="1800" kern="1200" dirty="0" smtClean="0"/>
            <a:t>образования</a:t>
          </a:r>
          <a:endParaRPr lang="ru-RU" sz="1800" b="1" kern="1200" dirty="0"/>
        </a:p>
        <a:p>
          <a:pPr marL="171450" lvl="1" indent="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1" kern="1200" dirty="0"/>
        </a:p>
      </dsp:txBody>
      <dsp:txXfrm>
        <a:off x="995230" y="3320070"/>
        <a:ext cx="10460544" cy="810526"/>
      </dsp:txXfrm>
    </dsp:sp>
    <dsp:sp modelId="{F1F42E82-363B-424C-B7FF-2008F7F1FD5E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093E6B0-74F9-48DD-BBD0-6C98C42BEAED}">
      <dsp:nvSpPr>
        <dsp:cNvPr id="0" name=""/>
        <dsp:cNvSpPr/>
      </dsp:nvSpPr>
      <dsp:spPr>
        <a:xfrm>
          <a:off x="509717" y="4302711"/>
          <a:ext cx="10946057" cy="87724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7805" tIns="45720" rIns="45720" bIns="457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/>
            <a:t>Увеличение охвата детей программами в рамках персонифицированного </a:t>
          </a:r>
          <a:r>
            <a:rPr lang="ru-RU" sz="1800" kern="1200" dirty="0" smtClean="0"/>
            <a:t>финансирования</a:t>
          </a:r>
          <a:endParaRPr lang="ru-RU" sz="1800" b="0" kern="1200" dirty="0"/>
        </a:p>
      </dsp:txBody>
      <dsp:txXfrm>
        <a:off x="509717" y="4302711"/>
        <a:ext cx="10946057" cy="877244"/>
      </dsp:txXfrm>
    </dsp:sp>
    <dsp:sp modelId="{D37AFAD2-8C59-445C-A64C-D712CFFCD3ED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97D122-ABCF-4B35-9A56-5FA6D43B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E2BB215-9FD5-4775-92CE-4666DF8B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AAB12D2-237F-43D7-82F9-9C310000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E79CA1-BCAB-4EAD-8200-42513716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58086A0-369F-4109-B549-6CEB189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75CA5F-29D8-4D60-AD16-A0A266FC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5106ABF-AB8B-4D3E-ADD9-1D59E92CA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EAE843-698C-48F7-A7F0-6E31E569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FBE5F2-4DA6-49B0-83F5-3E25F0A8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9789C47-A20B-4E9E-8C80-DD196C2C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8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1A03F2FF-219F-4A24-8060-17A7F2881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D405F19-01FC-497F-8299-B9A517F02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131E83C-16F6-43A8-83E4-E1F1AE9D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6D2ED0E-2DE3-4C29-95C4-7C0B572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89EF3A3-3C8C-4A14-8315-CE8F75E7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8F076D-BD4C-4516-8031-F1D5B55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9CA76FF-96A7-4E12-928D-518CBCF6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2297A9-4A69-49D6-9A8E-8A4E9942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C31326A-3909-4EDE-A947-34EB7E40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3C60DF1-E40D-4F9D-BF9D-214B1960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09AEE3-848F-4383-B3C3-82C15CF0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283BC1C-0956-4236-B5FB-BEBC9B91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8738836-CDB7-47B2-99D8-27C82821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A2A5219-C686-4AE9-A05F-C5A40FDA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F4EABC9-3406-46D6-91C7-4672F9F0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67BF3D-196C-4E46-A046-39031E4C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465D871-6BAE-4F99-BBEF-59067D936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E569EB2-36A8-47FB-9D2D-D6098946B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FA1B2AC-F6E2-4BD9-ACE5-469DAE03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4496139-0CF6-4AF3-9D28-5F03D3D5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AF8CA94-CD09-4B0F-B18F-B56AF28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62C0DD-E239-4808-A481-B7493F7B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FF36CCD-EA0B-4C66-90A2-28BD51099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8F4B3D2-4295-4513-AAF5-4803714F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9F1097D-DE95-4489-82C7-AC022AF04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7141D50-345F-429E-9174-F04E4BF2D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04C1248-44E7-41AF-BBB5-8A7AAE7F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CBE81B2-2619-40C9-9635-EE9EBC96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C708CEE-1833-4EDC-BB5D-6A71EC62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0A38B1-A85D-4513-AD51-72039AAD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B0E23CC-4A8A-41F0-8366-CCDF3207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C707102-1FC5-445E-8F03-8BFE6C77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F60E124-885A-4AF1-B5EC-3B3D5E87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A71DD9E-5121-41A6-BC3C-96C233B5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B41C514-7FE7-4BF5-B782-896CB80D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5DA15D0-EC4B-4501-88D5-18F21F4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4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4FB84E-B5DC-4010-9346-346F749A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BAC84F5-6B08-4D37-B8F4-EB2E7144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82AE412-636B-4448-8C96-33F32D55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496530C-A034-4DE1-9C67-BE0B6A98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5E1BD5A-4556-4AB0-A8FA-A3CFC910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414C846-2AC6-440C-A7C5-468C593E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6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EE0505-A47A-41C9-A427-2C57ABF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FE8CAC3-38D1-47C3-AF8F-1BAB3A67C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BF2423F-5FC1-473C-80BE-0CE9320BB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2113460-6276-49ED-94EA-4F1D73C3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4B45F94-FA93-4382-A576-4C25A3EE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6B6562C-E3C2-4317-822A-E864F4FC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3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802092-4925-42AE-9589-375E36EC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B62D49A-1C55-42F0-83D1-CE671679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5F9AE0C-DE46-4A59-847B-A181B011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742A-DF75-47D9-8E63-BD2D60EAC40F}" type="datetimeFigureOut">
              <a:rPr lang="ru-RU" smtClean="0"/>
              <a:t>12.07.2022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DA42CA1-4371-4B34-A50A-F86F54BC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CED384-2781-456C-B9F8-51CD6B42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armdvorets@yandex.ru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01C2776-CD32-4A68-96D1-3C5CF190A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" y="20711"/>
            <a:ext cx="12175722" cy="68456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EBB5EE4-40AA-4F26-BB26-920E1A060C2C}"/>
              </a:ext>
            </a:extLst>
          </p:cNvPr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BCB0E1-EC9A-4903-9096-5B5DB5617050}"/>
              </a:ext>
            </a:extLst>
          </p:cNvPr>
          <p:cNvSpPr txBox="1"/>
          <p:nvPr/>
        </p:nvSpPr>
        <p:spPr>
          <a:xfrm>
            <a:off x="205342" y="3469591"/>
            <a:ext cx="940436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Отчёт по организации деятельности Зонального опорного центра дополнительного образования «Восточной территориальной зоны» Краснодарского края </a:t>
            </a:r>
          </a:p>
          <a:p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первое полугодие 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26679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</a:t>
            </a:r>
            <a:r>
              <a:rPr lang="ru-RU" sz="4000" b="1" dirty="0" err="1" smtClean="0">
                <a:solidFill>
                  <a:schemeClr val="bg1"/>
                </a:solidFill>
              </a:rPr>
              <a:t>Лабинский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район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араллелограмм 13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6861" y="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Лабинский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первое полугодие 2022 года</a:t>
            </a:r>
            <a:endParaRPr lang="ru-RU" sz="1600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517362"/>
              </p:ext>
            </p:extLst>
          </p:nvPr>
        </p:nvGraphicFramePr>
        <p:xfrm>
          <a:off x="325384" y="1433873"/>
          <a:ext cx="11471564" cy="5005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775"/>
                <a:gridCol w="7422078"/>
                <a:gridCol w="1971304"/>
                <a:gridCol w="1199407"/>
              </a:tblGrid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Основные показатели</a:t>
                      </a:r>
                    </a:p>
                  </a:txBody>
                  <a:tcPr marL="68580" marR="68580" marT="0" marB="0"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 на 2022</a:t>
                      </a:r>
                      <a:endParaRPr lang="ru-RU" sz="1600" dirty="0"/>
                    </a:p>
                  </a:txBody>
                  <a:tcPr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 на 01.06.2022</a:t>
                      </a:r>
                      <a:endParaRPr lang="ru-RU" sz="1600" dirty="0"/>
                    </a:p>
                  </a:txBody>
                  <a:tcPr>
                    <a:solidFill>
                      <a:srgbClr val="008238"/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детей , охваченных дополнительным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образованием с использованием персонифицированного финансирования (%)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Количество реализуемых </a:t>
                      </a:r>
                      <a:r>
                        <a:rPr lang="ru-RU" sz="1600" dirty="0" err="1" smtClean="0">
                          <a:effectLst/>
                          <a:latin typeface="Times New Roman"/>
                          <a:ea typeface="Times New Roman"/>
                        </a:rPr>
                        <a:t>разноуровневых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 программ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реализуемых программ в сетевой форме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программ технической направленности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программ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естественнонаучной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направленности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заочных школ и/или сезонных школ для мотивированных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внедренных моделей обеспечения доступности ДО для детей сельской местности (по согласованию с РМЦ)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дополнительных общеобразовательных программы, реализуемых дистанционно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детей с ОВЗ и инвалидностью в возрасте от 5 до 18 лет, охваченных дополнительным образованием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r>
                        <a:rPr lang="ru-RU" sz="16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чел.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95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</a:t>
            </a:r>
            <a:r>
              <a:rPr lang="ru-RU" sz="4000" b="1" dirty="0" err="1" smtClean="0">
                <a:solidFill>
                  <a:schemeClr val="bg1"/>
                </a:solidFill>
              </a:rPr>
              <a:t>Лабинский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район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араллелограмм 13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6861" y="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Лабинский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 первое полугодие 2021 года</a:t>
            </a:r>
            <a:endParaRPr lang="ru-RU" sz="1600" dirty="0"/>
          </a:p>
        </p:txBody>
      </p:sp>
      <p:sp>
        <p:nvSpPr>
          <p:cNvPr id="15" name="Параллелограмм 14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169260" y="4649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город Армавир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первое полугодие 2022 года</a:t>
            </a:r>
            <a:endParaRPr lang="ru-RU" sz="1600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701015"/>
              </p:ext>
            </p:extLst>
          </p:nvPr>
        </p:nvGraphicFramePr>
        <p:xfrm>
          <a:off x="325384" y="1433873"/>
          <a:ext cx="11471564" cy="5005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775"/>
                <a:gridCol w="7422078"/>
                <a:gridCol w="1971304"/>
                <a:gridCol w="1199407"/>
              </a:tblGrid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Основные показатели</a:t>
                      </a:r>
                    </a:p>
                  </a:txBody>
                  <a:tcPr marL="68580" marR="68580" marT="0" marB="0"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 на 2022</a:t>
                      </a:r>
                      <a:endParaRPr lang="ru-RU" sz="1600" dirty="0"/>
                    </a:p>
                  </a:txBody>
                  <a:tcPr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 на 01.06.2022</a:t>
                      </a:r>
                      <a:endParaRPr lang="ru-RU" sz="1600" dirty="0"/>
                    </a:p>
                  </a:txBody>
                  <a:tcPr>
                    <a:solidFill>
                      <a:srgbClr val="008238"/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детей , охваченных дополнительным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образованием с использованием персонифицированного финансирования (%)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Количество реализуемых </a:t>
                      </a:r>
                      <a:r>
                        <a:rPr lang="ru-RU" sz="1600" dirty="0" err="1" smtClean="0">
                          <a:effectLst/>
                          <a:latin typeface="Times New Roman"/>
                          <a:ea typeface="Times New Roman"/>
                        </a:rPr>
                        <a:t>разноуровневых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 программ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реализуемых программ в сетевой форме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программ технической направленности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программ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естественнонаучной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направленности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заочных школ и/или сезонных школ для мотивированных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внедренных моделей обеспечения доступности ДО для детей сельской местности (по согласованию с РМЦ)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дополнительных общеобразовательных программы, реализуемых дистанционно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детей с ОВЗ и инвалидностью в возрасте от 5 до 18 лет, охваченных дополнительным образованием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878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xmlns="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92879" y="-1267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      Деятельность ЗОЦ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2790185"/>
              </p:ext>
            </p:extLst>
          </p:nvPr>
        </p:nvGraphicFramePr>
        <p:xfrm>
          <a:off x="492879" y="924383"/>
          <a:ext cx="1145963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211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5480" y="106352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Информирование о деятельности ЗОЦ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2" name="AutoShape 2" descr="blob:https://web.whatsapp.com/747a9640-5790-4128-af93-07ce0d5e3ce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12860" r="2104" b="5560"/>
          <a:stretch/>
        </p:blipFill>
        <p:spPr bwMode="auto">
          <a:xfrm>
            <a:off x="7147593" y="3628234"/>
            <a:ext cx="4804922" cy="2540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13436" b="5525"/>
          <a:stretch/>
        </p:blipFill>
        <p:spPr bwMode="auto">
          <a:xfrm>
            <a:off x="7141548" y="1364777"/>
            <a:ext cx="4810967" cy="226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9" t="13453" r="12655" b="5253"/>
          <a:stretch/>
        </p:blipFill>
        <p:spPr bwMode="auto">
          <a:xfrm>
            <a:off x="307975" y="1517207"/>
            <a:ext cx="6708771" cy="422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79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5479" y="-1550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chemeClr val="bg1"/>
                </a:solidFill>
              </a:rPr>
              <a:t>                           </a:t>
            </a:r>
            <a:r>
              <a:rPr lang="ru-RU" b="1" dirty="0"/>
              <a:t>Мероприятия по внедрению и распространению системы персонифицированного финансирования дополнительного образования детей (ПФДО</a:t>
            </a:r>
            <a:r>
              <a:rPr lang="ru-RU" b="1" dirty="0" smtClean="0"/>
              <a:t>)</a:t>
            </a:r>
            <a:endParaRPr lang="ru-RU" dirty="0"/>
          </a:p>
        </p:txBody>
      </p:sp>
      <p:sp>
        <p:nvSpPr>
          <p:cNvPr id="2" name="AutoShape 2" descr="blob:https://web.whatsapp.com/747a9640-5790-4128-af93-07ce0d5e3ce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375779874"/>
              </p:ext>
            </p:extLst>
          </p:nvPr>
        </p:nvGraphicFramePr>
        <p:xfrm>
          <a:off x="329821" y="978974"/>
          <a:ext cx="1153235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674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 со стрелками влево/вправо 3"/>
          <p:cNvSpPr/>
          <p:nvPr/>
        </p:nvSpPr>
        <p:spPr>
          <a:xfrm rot="5400000">
            <a:off x="6989353" y="2611809"/>
            <a:ext cx="2730267" cy="2118163"/>
          </a:xfrm>
          <a:prstGeom prst="leftRightArrowCallout">
            <a:avLst/>
          </a:prstGeom>
          <a:solidFill>
            <a:srgbClr val="008238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Система сопровождения развития и совершенствования профессионального мастерства педагогических и управленческих кадров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27547" y="2988859"/>
            <a:ext cx="3043450" cy="3141783"/>
          </a:xfrm>
          <a:prstGeom prst="roundRect">
            <a:avLst/>
          </a:prstGeom>
          <a:solidFill>
            <a:srgbClr val="0082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Педагог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МБУ ДО ДДТ п. Мостовского </a:t>
            </a:r>
            <a:r>
              <a:rPr lang="ru-RU" sz="2000" dirty="0" err="1" smtClean="0">
                <a:solidFill>
                  <a:schemeClr val="tx1"/>
                </a:solidFill>
              </a:rPr>
              <a:t>Грекалова</a:t>
            </a:r>
            <a:r>
              <a:rPr lang="ru-RU" sz="2000" dirty="0" smtClean="0">
                <a:solidFill>
                  <a:schemeClr val="tx1"/>
                </a:solidFill>
              </a:rPr>
              <a:t> Е.Е.– победитель муниципального этапа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0" name="Рисунок 19" descr="C:\Users\Роман\Desktop\ЗОЦ, МОЦ -30.06.22\Новая папка\Заставка-пед-дебют-2022-1536x102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t="18909" r="55399" b="19273"/>
          <a:stretch/>
        </p:blipFill>
        <p:spPr bwMode="auto">
          <a:xfrm>
            <a:off x="791466" y="1501254"/>
            <a:ext cx="2115612" cy="201620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4871134" y="1080089"/>
            <a:ext cx="6349556" cy="1075543"/>
          </a:xfrm>
          <a:prstGeom prst="roundRect">
            <a:avLst/>
          </a:prstGeom>
          <a:solidFill>
            <a:srgbClr val="0082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Педагог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МБУ ДО ДДЮТ МО г. Армавир – </a:t>
            </a:r>
            <a:r>
              <a:rPr lang="ru-RU" sz="2000" dirty="0" err="1" smtClean="0">
                <a:solidFill>
                  <a:schemeClr val="tx1"/>
                </a:solidFill>
              </a:rPr>
              <a:t>Сивицкая</a:t>
            </a:r>
            <a:r>
              <a:rPr lang="ru-RU" sz="2000" dirty="0" smtClean="0">
                <a:solidFill>
                  <a:schemeClr val="tx1"/>
                </a:solidFill>
              </a:rPr>
              <a:t> Г.В.-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финалист </a:t>
            </a:r>
            <a:r>
              <a:rPr lang="en-US" sz="2000" dirty="0" smtClean="0">
                <a:solidFill>
                  <a:schemeClr val="tx1"/>
                </a:solidFill>
              </a:rPr>
              <a:t>I</a:t>
            </a:r>
            <a:r>
              <a:rPr lang="ru-RU" sz="2000" dirty="0" smtClean="0">
                <a:solidFill>
                  <a:schemeClr val="tx1"/>
                </a:solidFill>
              </a:rPr>
              <a:t> заочного этапа 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051" name="Picture 3" descr="C:\Users\Роман\Desktop\ЗОЦ, МОЦ -30.06.22\Новая папка\АРКТУР-заставка-КРАЕВОЙ-1-1024x68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7" b="37147"/>
          <a:stretch/>
        </p:blipFill>
        <p:spPr bwMode="auto">
          <a:xfrm>
            <a:off x="5281274" y="2958606"/>
            <a:ext cx="5751072" cy="142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4777657" y="5200019"/>
            <a:ext cx="6443033" cy="1060301"/>
          </a:xfrm>
          <a:prstGeom prst="roundRect">
            <a:avLst/>
          </a:prstGeom>
          <a:solidFill>
            <a:srgbClr val="0082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Педагог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МАУ ДО ЦДТ г. Курганинска – </a:t>
            </a:r>
            <a:r>
              <a:rPr lang="ru-RU" sz="2000" dirty="0" err="1" smtClean="0">
                <a:solidFill>
                  <a:schemeClr val="tx1"/>
                </a:solidFill>
              </a:rPr>
              <a:t>Каирбекова</a:t>
            </a:r>
            <a:r>
              <a:rPr lang="ru-RU" sz="2000" dirty="0" smtClean="0">
                <a:solidFill>
                  <a:schemeClr val="tx1"/>
                </a:solidFill>
              </a:rPr>
              <a:t> Д.А.-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 участник 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9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Система сопровождения развития и совершенствования профессионального мастерства педагогических и управленческих кадров </a:t>
            </a:r>
          </a:p>
        </p:txBody>
      </p:sp>
      <p:pic>
        <p:nvPicPr>
          <p:cNvPr id="2050" name="Picture 2" descr="C:\Users\Роман\Desktop\ЗОЦ, МОЦ -30.06.22\Новая папка\СЕРДЦЕ-ОТДАЮ-ДЕТЯМ-заставка-1024x6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8" y="2104559"/>
            <a:ext cx="4074636" cy="272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50742281"/>
              </p:ext>
            </p:extLst>
          </p:nvPr>
        </p:nvGraphicFramePr>
        <p:xfrm>
          <a:off x="3824515" y="100548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1937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435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chemeClr val="bg1"/>
                </a:solidFill>
              </a:rPr>
              <a:t>Мероприятия по формированию современной системы сопровождения развития и совершенствования профессионального мастерства педагогических и управленческих кадров сферы дополнительного образования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76076" y="788894"/>
            <a:ext cx="11676439" cy="726007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tx1"/>
                </a:solidFill>
              </a:rPr>
              <a:t>Победители и участники краевых профессиональных конкурсов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Роман\Desktop\ЗОЦ, МОЦ -30.06.22\Отчеты МОЦ за первое полугодие 2022 года\МОЦ Мостовский р.он\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395" y="1699782"/>
            <a:ext cx="2214547" cy="231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Роман\Desktop\ЗОЦ, МОЦ -30.06.22\Отчеты МОЦ за первое полугодие 2022 года\МОЦ Мостовский р.он\nGMzpDQRqu0Uen1Xico7HotYCm8q3FtEMEb0oe2hRvbD7BJQBHY1FA9f_sGl0pE0lr11T06vo3ntLi2eimbzZx3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6" y="4376528"/>
            <a:ext cx="3009184" cy="200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xXx\Desktop\МОЦ\2022 год\Отчёты 2022 год\Отчёт МОЦ за 1 пг 2022\Фото к отчёту\WhatsApp Image 2022-05-23 at 15.50.0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564" y="1638438"/>
            <a:ext cx="2885133" cy="474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xXx\Desktop\МОЦ\2022 год\Отчёты 2022 год\Отчёт МОЦ за 1 пг 2022\Фото к отчёту\DSC_24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t="-660" r="14562"/>
          <a:stretch/>
        </p:blipFill>
        <p:spPr bwMode="auto">
          <a:xfrm>
            <a:off x="6114295" y="1702034"/>
            <a:ext cx="2634384" cy="23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Роман\Desktop\ЗОЦ, МОЦ -30.06.22\Новая папка\1BmTwtLLh8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62" y="4148088"/>
            <a:ext cx="3247009" cy="231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Роман\Desktop\ЗОЦ, МОЦ -30.06.22\Новая папка\B5j_Aq_ovT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6" y="1699782"/>
            <a:ext cx="3009184" cy="231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28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304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chemeClr val="bg1"/>
                </a:solidFill>
              </a:rPr>
              <a:t>Мероприятия по формированию современной системы сопровождения развития и совершенствования профессионального мастерства педагогических и управленческих кадров сферы дополнительного </a:t>
            </a:r>
            <a:r>
              <a:rPr lang="ru-RU" sz="1600" b="1" dirty="0" smtClean="0">
                <a:solidFill>
                  <a:schemeClr val="bg1"/>
                </a:solidFill>
              </a:rPr>
              <a:t>образования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156346" y="833507"/>
            <a:ext cx="7533563" cy="517621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Консультационно-методическая работа</a:t>
            </a:r>
          </a:p>
        </p:txBody>
      </p:sp>
      <p:pic>
        <p:nvPicPr>
          <p:cNvPr id="8194" name="Picture 2" descr="C:\Users\Роман\Desktop\Краснодар 17.06.21\Фото\Армавир 15.06\IMG-20210615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373" y="1907365"/>
            <a:ext cx="2896812" cy="3862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Роман\Desktop\ЗОЦ, МОЦ -30.06.22\Отчеты МОЦ за первое полугодие 2022 года\МОЦ Белореченский р.он\фото 2 совещание 22-25 марта 2022г.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91" y="3941231"/>
            <a:ext cx="3300779" cy="247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Роман\Desktop\ЗОЦ, МОЦ -30.06.22\Отчеты МОЦ за первое полугодие 2022 года\МОЦ Успенкий р.он\Обучающий семинар со специалистами О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0" y="1501254"/>
            <a:ext cx="3172891" cy="237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xXx\Desktop\МОЦ\2  Совещания конференции вебинары\2022 г. семинары, вебинары\Наши семинары 2022\24.03.2022 наш Сеинар\Фото семинар 25.03.2022\5fb569eb-7434-41fa-9238-b8bacfbad9cc.jf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" b="14435"/>
          <a:stretch/>
        </p:blipFill>
        <p:spPr bwMode="auto">
          <a:xfrm>
            <a:off x="4376430" y="1516086"/>
            <a:ext cx="3994150" cy="232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xXx\Downloads\297d0dcd-3a91-4cbb-822f-80ff9b763c5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0479" y="3982278"/>
            <a:ext cx="3246051" cy="243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3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542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chemeClr val="bg1"/>
                </a:solidFill>
              </a:rPr>
              <a:t>Мероприятия по формированию современной системы сопровождения развития и совершенствования профессионального мастерства педагогических и управленческих кадров сферы дополнительного образования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49948" y="1006927"/>
            <a:ext cx="11292103" cy="1846631"/>
          </a:xfrm>
          <a:prstGeom prst="round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tx1"/>
                </a:solidFill>
              </a:rPr>
              <a:t>18.02.2022 года  </a:t>
            </a:r>
            <a:r>
              <a:rPr lang="ru-RU" sz="2400" dirty="0">
                <a:solidFill>
                  <a:schemeClr val="tx1"/>
                </a:solidFill>
              </a:rPr>
              <a:t>с целью обмена опытом в работе учреждений дополнительного </a:t>
            </a:r>
            <a:r>
              <a:rPr lang="ru-RU" sz="2400" dirty="0" smtClean="0">
                <a:solidFill>
                  <a:schemeClr val="tx1"/>
                </a:solidFill>
              </a:rPr>
              <a:t>образования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МБУ </a:t>
            </a:r>
            <a:r>
              <a:rPr lang="ru-RU" sz="2400" dirty="0">
                <a:solidFill>
                  <a:schemeClr val="tx1"/>
                </a:solidFill>
              </a:rPr>
              <a:t>ДО </a:t>
            </a:r>
            <a:r>
              <a:rPr lang="ru-RU" sz="2400" dirty="0" smtClean="0">
                <a:solidFill>
                  <a:schemeClr val="tx1"/>
                </a:solidFill>
              </a:rPr>
              <a:t>ДДЮТ город Армавира </a:t>
            </a:r>
            <a:r>
              <a:rPr lang="ru-RU" sz="2400" dirty="0">
                <a:solidFill>
                  <a:schemeClr val="tx1"/>
                </a:solidFill>
              </a:rPr>
              <a:t>принял в своих стенах делегацию руководителей учреждений дополнительного образования и специалистов управления образования во главе с начальником управления образования муниципального образования </a:t>
            </a:r>
            <a:r>
              <a:rPr lang="ru-RU" sz="2400" dirty="0" err="1">
                <a:solidFill>
                  <a:schemeClr val="tx1"/>
                </a:solidFill>
              </a:rPr>
              <a:t>Гулькевичский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район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Роман\Desktop\ЗОЦ, МОЦ -30.06.22\Новая папка\1rSmrySflM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0" y="2983521"/>
            <a:ext cx="4798431" cy="319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Роман\Desktop\ЗОЦ, МОЦ -30.06.22\Новая папка\aZsvmdchCv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27" y="2983520"/>
            <a:ext cx="4798431" cy="319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6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369673142"/>
              </p:ext>
            </p:extLst>
          </p:nvPr>
        </p:nvGraphicFramePr>
        <p:xfrm>
          <a:off x="327546" y="2872757"/>
          <a:ext cx="11624969" cy="3660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Территориальная </a:t>
            </a:r>
            <a:r>
              <a:rPr lang="ru-RU" sz="3200" b="1" dirty="0">
                <a:solidFill>
                  <a:schemeClr val="bg1"/>
                </a:solidFill>
              </a:rPr>
              <a:t>зона: «Восточная</a:t>
            </a:r>
            <a:r>
              <a:rPr lang="ru-RU" sz="3200" b="1" dirty="0" smtClean="0">
                <a:solidFill>
                  <a:schemeClr val="bg1"/>
                </a:solidFill>
              </a:rPr>
              <a:t>»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0018" y="601906"/>
            <a:ext cx="11782697" cy="834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Муниципальное образование: </a:t>
            </a:r>
            <a:r>
              <a:rPr lang="ru-RU" sz="2000" b="1" dirty="0">
                <a:solidFill>
                  <a:schemeClr val="tx1"/>
                </a:solidFill>
              </a:rPr>
              <a:t>город Армавир</a:t>
            </a:r>
            <a:r>
              <a:rPr lang="ru-RU" sz="2000" dirty="0">
                <a:solidFill>
                  <a:schemeClr val="tx1"/>
                </a:solidFill>
              </a:rPr>
              <a:t/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Наименование </a:t>
            </a:r>
            <a:r>
              <a:rPr lang="ru-RU" sz="2000" dirty="0" smtClean="0">
                <a:solidFill>
                  <a:schemeClr val="tx1"/>
                </a:solidFill>
              </a:rPr>
              <a:t>ЗОЦ : </a:t>
            </a:r>
            <a:r>
              <a:rPr lang="ru-RU" sz="2000" b="1" dirty="0" smtClean="0">
                <a:solidFill>
                  <a:schemeClr val="tx1"/>
                </a:solidFill>
              </a:rPr>
              <a:t>муниципальное </a:t>
            </a:r>
            <a:r>
              <a:rPr lang="ru-RU" sz="2000" b="1" dirty="0">
                <a:solidFill>
                  <a:schemeClr val="tx1"/>
                </a:solidFill>
              </a:rPr>
              <a:t>бюджетное учреждение дополнительного образования 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Дворец детского и юношеского творчества муниципального образования город Армавир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с двумя скругленными соседними углами 32"/>
          <p:cNvSpPr/>
          <p:nvPr/>
        </p:nvSpPr>
        <p:spPr>
          <a:xfrm>
            <a:off x="3095479" y="1831766"/>
            <a:ext cx="6495537" cy="798612"/>
          </a:xfrm>
          <a:prstGeom prst="round2Same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Муниципальный опорный центр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с двумя скругленными соседними углами 33"/>
          <p:cNvSpPr/>
          <p:nvPr/>
        </p:nvSpPr>
        <p:spPr>
          <a:xfrm>
            <a:off x="638753" y="1831766"/>
            <a:ext cx="1413165" cy="813463"/>
          </a:xfrm>
          <a:prstGeom prst="round2SameRect">
            <a:avLst/>
          </a:prstGeom>
          <a:solidFill>
            <a:srgbClr val="00823B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Зональный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опорный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центр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H="1">
            <a:off x="1508166" y="2703117"/>
            <a:ext cx="973776" cy="360716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1345334" y="2654875"/>
            <a:ext cx="1" cy="513607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2481942" y="2690868"/>
            <a:ext cx="7588332" cy="24497"/>
          </a:xfrm>
          <a:prstGeom prst="line">
            <a:avLst/>
          </a:prstGeom>
          <a:ln w="38100">
            <a:solidFill>
              <a:srgbClr val="0082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10077904" y="2731320"/>
            <a:ext cx="989899" cy="360716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2748418" y="2715365"/>
            <a:ext cx="486888" cy="376671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>
            <a:off x="4061361" y="2715365"/>
            <a:ext cx="354280" cy="376671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5438899" y="2715365"/>
            <a:ext cx="0" cy="437162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6792686" y="2731320"/>
            <a:ext cx="0" cy="421207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8963890" y="2723342"/>
            <a:ext cx="627126" cy="360716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8180118" y="2704230"/>
            <a:ext cx="0" cy="398939"/>
          </a:xfrm>
          <a:prstGeom prst="straightConnector1">
            <a:avLst/>
          </a:prstGeom>
          <a:ln w="38100">
            <a:solidFill>
              <a:srgbClr val="00823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37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304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chemeClr val="bg1"/>
                </a:solidFill>
              </a:rPr>
              <a:t>Мероприятия по формированию современной системы сопровождения развития и совершенствования профессионального мастерства педагогических и управленческих кадров сферы дополнительного образования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20120" y="4653886"/>
            <a:ext cx="11039534" cy="1702022"/>
          </a:xfrm>
          <a:prstGeom prst="roundRect">
            <a:avLst/>
          </a:prstGeom>
          <a:solidFill>
            <a:srgbClr val="0082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u="sng" dirty="0" smtClean="0">
                <a:solidFill>
                  <a:schemeClr val="tx1"/>
                </a:solidFill>
              </a:rPr>
              <a:t>С 10 по 12 июня 2022 года  </a:t>
            </a:r>
            <a:r>
              <a:rPr lang="ru-RU" sz="2100" dirty="0" smtClean="0">
                <a:solidFill>
                  <a:schemeClr val="tx1"/>
                </a:solidFill>
              </a:rPr>
              <a:t>делегация </a:t>
            </a:r>
            <a:r>
              <a:rPr lang="ru-RU" sz="2100" dirty="0">
                <a:solidFill>
                  <a:schemeClr val="tx1"/>
                </a:solidFill>
              </a:rPr>
              <a:t>от города Армавира в составе: </a:t>
            </a:r>
            <a:r>
              <a:rPr lang="ru-RU" sz="2100" dirty="0" smtClean="0">
                <a:solidFill>
                  <a:schemeClr val="tx1"/>
                </a:solidFill>
              </a:rPr>
              <a:t>руководитель </a:t>
            </a:r>
            <a:r>
              <a:rPr lang="ru-RU" sz="2100" dirty="0" smtClean="0">
                <a:solidFill>
                  <a:schemeClr val="tx1"/>
                </a:solidFill>
              </a:rPr>
              <a:t>ЗОЦ, </a:t>
            </a:r>
            <a:r>
              <a:rPr lang="ru-RU" sz="2100" dirty="0" smtClean="0">
                <a:solidFill>
                  <a:schemeClr val="tx1"/>
                </a:solidFill>
              </a:rPr>
              <a:t>директор </a:t>
            </a:r>
            <a:r>
              <a:rPr lang="ru-RU" sz="2100" dirty="0">
                <a:solidFill>
                  <a:schemeClr val="tx1"/>
                </a:solidFill>
              </a:rPr>
              <a:t>МБУ ДО </a:t>
            </a:r>
            <a:r>
              <a:rPr lang="ru-RU" sz="2100" dirty="0" smtClean="0">
                <a:solidFill>
                  <a:schemeClr val="tx1"/>
                </a:solidFill>
              </a:rPr>
              <a:t>ДДЮТ </a:t>
            </a:r>
            <a:r>
              <a:rPr lang="ru-RU" sz="2100" dirty="0" err="1" smtClean="0">
                <a:solidFill>
                  <a:schemeClr val="tx1"/>
                </a:solidFill>
              </a:rPr>
              <a:t>Ишеева</a:t>
            </a:r>
            <a:r>
              <a:rPr lang="ru-RU" sz="2100" dirty="0" smtClean="0">
                <a:solidFill>
                  <a:schemeClr val="tx1"/>
                </a:solidFill>
              </a:rPr>
              <a:t> </a:t>
            </a:r>
            <a:r>
              <a:rPr lang="ru-RU" sz="2100" dirty="0">
                <a:solidFill>
                  <a:schemeClr val="tx1"/>
                </a:solidFill>
              </a:rPr>
              <a:t>О.П. и </a:t>
            </a:r>
            <a:r>
              <a:rPr lang="ru-RU" sz="2100" dirty="0" smtClean="0">
                <a:solidFill>
                  <a:schemeClr val="tx1"/>
                </a:solidFill>
              </a:rPr>
              <a:t>заместитель </a:t>
            </a:r>
            <a:r>
              <a:rPr lang="ru-RU" sz="2100" dirty="0">
                <a:solidFill>
                  <a:schemeClr val="tx1"/>
                </a:solidFill>
              </a:rPr>
              <a:t>директора по УВР МБУ ДО ДДЮТ </a:t>
            </a:r>
            <a:endParaRPr lang="ru-RU" sz="2100" dirty="0" smtClean="0">
              <a:solidFill>
                <a:schemeClr val="tx1"/>
              </a:solidFill>
            </a:endParaRPr>
          </a:p>
          <a:p>
            <a:pPr algn="ctr"/>
            <a:r>
              <a:rPr lang="ru-RU" sz="2100" dirty="0" smtClean="0">
                <a:solidFill>
                  <a:schemeClr val="tx1"/>
                </a:solidFill>
              </a:rPr>
              <a:t>Готова Р.Р</a:t>
            </a:r>
            <a:r>
              <a:rPr lang="ru-RU" sz="2100" dirty="0">
                <a:solidFill>
                  <a:schemeClr val="tx1"/>
                </a:solidFill>
              </a:rPr>
              <a:t>. </a:t>
            </a:r>
            <a:r>
              <a:rPr lang="ru-RU" sz="2100" dirty="0">
                <a:solidFill>
                  <a:schemeClr val="tx1"/>
                </a:solidFill>
              </a:rPr>
              <a:t>посетили Всероссийскую научно-практическую конференцию по теме: «Формирование российской гражданской идентичности как важнейший приоритет государственной образовательной политики России» в г. </a:t>
            </a:r>
            <a:r>
              <a:rPr lang="ru-RU" sz="2100" dirty="0" smtClean="0">
                <a:solidFill>
                  <a:schemeClr val="tx1"/>
                </a:solidFill>
              </a:rPr>
              <a:t>Грозном</a:t>
            </a:r>
            <a:endParaRPr lang="ru-RU" sz="2100" dirty="0"/>
          </a:p>
        </p:txBody>
      </p:sp>
      <p:pic>
        <p:nvPicPr>
          <p:cNvPr id="1026" name="Picture 2" descr="C:\Users\Роман\Desktop\ЗОЦ, МОЦ -30.06.22\Новая папка\djHYSg2kt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53" y="972876"/>
            <a:ext cx="4994868" cy="332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Роман\Desktop\ЗОЦ, МОЦ -30.06.22\Новая папка\654592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7"/>
          <a:stretch/>
        </p:blipFill>
        <p:spPr bwMode="auto">
          <a:xfrm>
            <a:off x="6372856" y="972876"/>
            <a:ext cx="4994868" cy="3445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2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4" y="-56665"/>
            <a:ext cx="10304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bg1"/>
                </a:solidFill>
              </a:rPr>
              <a:t>Мероприятия по внедрению общедоступного навигатора по дополнительным общеобразовательным программам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9818" y="833506"/>
            <a:ext cx="2906974" cy="1118124"/>
          </a:xfrm>
          <a:prstGeom prst="roundRect">
            <a:avLst/>
          </a:prstGeom>
          <a:solidFill>
            <a:srgbClr val="0082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Обучение, консультации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607679" y="833506"/>
            <a:ext cx="2906974" cy="1118124"/>
          </a:xfrm>
          <a:prstGeom prst="roundRect">
            <a:avLst/>
          </a:prstGeom>
          <a:solidFill>
            <a:srgbClr val="0082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Методическая работа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949877" y="833506"/>
            <a:ext cx="2906974" cy="1118124"/>
          </a:xfrm>
          <a:prstGeom prst="roundRect">
            <a:avLst/>
          </a:prstGeom>
          <a:solidFill>
            <a:srgbClr val="0082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Информационная кампания</a:t>
            </a:r>
          </a:p>
        </p:txBody>
      </p:sp>
      <p:pic>
        <p:nvPicPr>
          <p:cNvPr id="3074" name="Picture 2" descr="C:\Users\Роман\Desktop\ОТЧЁТЫ ЗОЦ, МОЦ\uGBs0IkyAG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14" y="2259941"/>
            <a:ext cx="2992262" cy="3989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1" t="18642" r="34087" b="4971"/>
          <a:stretch/>
        </p:blipFill>
        <p:spPr bwMode="auto">
          <a:xfrm>
            <a:off x="6035163" y="2197290"/>
            <a:ext cx="2138315" cy="3031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4" t="19504" r="34207" b="3146"/>
          <a:stretch/>
        </p:blipFill>
        <p:spPr bwMode="auto">
          <a:xfrm>
            <a:off x="3414706" y="2782715"/>
            <a:ext cx="2385945" cy="3466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t="18927" r="18142" b="3785"/>
          <a:stretch/>
        </p:blipFill>
        <p:spPr bwMode="auto">
          <a:xfrm>
            <a:off x="9187352" y="2197290"/>
            <a:ext cx="2765163" cy="1954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4" t="19504" r="19041" b="4970"/>
          <a:stretch/>
        </p:blipFill>
        <p:spPr bwMode="auto">
          <a:xfrm>
            <a:off x="8297735" y="4230819"/>
            <a:ext cx="3286285" cy="2302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61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xmlns="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xmlns="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8611" y="-1267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   </a:t>
            </a:r>
            <a:r>
              <a:rPr lang="ru-RU" sz="2000" b="1" dirty="0" smtClean="0">
                <a:solidFill>
                  <a:schemeClr val="bg1"/>
                </a:solidFill>
              </a:rPr>
              <a:t>Основные задачи развития системы дополнительного образования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Восточной территориальной зоны на второе полугодие 2022 год</a:t>
            </a:r>
            <a:endParaRPr lang="ru-RU" sz="5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53215145"/>
              </p:ext>
            </p:extLst>
          </p:nvPr>
        </p:nvGraphicFramePr>
        <p:xfrm>
          <a:off x="329821" y="978974"/>
          <a:ext cx="1153235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54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01611BA-008D-4F64-8F2F-7B6351269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89768" cy="685703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7F34BD4-E510-4AAC-B951-525B48F31521}"/>
              </a:ext>
            </a:extLst>
          </p:cNvPr>
          <p:cNvSpPr txBox="1">
            <a:spLocks/>
          </p:cNvSpPr>
          <p:nvPr/>
        </p:nvSpPr>
        <p:spPr>
          <a:xfrm>
            <a:off x="719401" y="155388"/>
            <a:ext cx="10753195" cy="654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>
                <a:solidFill>
                  <a:srgbClr val="002060"/>
                </a:solidFill>
              </a:rPr>
              <a:t>  </a:t>
            </a:r>
            <a:r>
              <a:rPr lang="ru-RU"/>
              <a:t/>
            </a:r>
            <a:br>
              <a:rPr lang="ru-RU"/>
            </a:br>
            <a:r>
              <a:rPr lang="ru-RU" sz="2600"/>
              <a:t/>
            </a:r>
            <a:br>
              <a:rPr lang="ru-RU" sz="2600"/>
            </a:br>
            <a:endParaRPr lang="ru-RU" sz="26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21B1F2CE-BA63-4B12-94BB-702C81B696E5}"/>
              </a:ext>
            </a:extLst>
          </p:cNvPr>
          <p:cNvSpPr txBox="1">
            <a:spLocks/>
          </p:cNvSpPr>
          <p:nvPr/>
        </p:nvSpPr>
        <p:spPr>
          <a:xfrm>
            <a:off x="1524000" y="944941"/>
            <a:ext cx="9144000" cy="1031177"/>
          </a:xfrm>
          <a:prstGeom prst="rect">
            <a:avLst/>
          </a:prstGeom>
        </p:spPr>
        <p:txBody>
          <a:bodyPr vert="horz" lIns="35997" tIns="35997" rIns="35997" bIns="35997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b="1" kern="120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1B47C921-3A66-4DCE-9884-5D71A8D16B4B}"/>
              </a:ext>
            </a:extLst>
          </p:cNvPr>
          <p:cNvSpPr txBox="1">
            <a:spLocks/>
          </p:cNvSpPr>
          <p:nvPr/>
        </p:nvSpPr>
        <p:spPr>
          <a:xfrm>
            <a:off x="4964385" y="2743610"/>
            <a:ext cx="4575401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8F219A2C-6C63-4E63-BB6E-80E0A3331975}"/>
              </a:ext>
            </a:extLst>
          </p:cNvPr>
          <p:cNvSpPr txBox="1">
            <a:spLocks/>
          </p:cNvSpPr>
          <p:nvPr/>
        </p:nvSpPr>
        <p:spPr>
          <a:xfrm>
            <a:off x="2074459" y="2538483"/>
            <a:ext cx="7670041" cy="28796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ЗОНАЛЬНЫЙ ОПОРНЫЙ ЦЕНТР</a:t>
            </a:r>
          </a:p>
          <a:p>
            <a:pPr>
              <a:lnSpc>
                <a:spcPct val="100000"/>
              </a:lnSpc>
            </a:pPr>
            <a:r>
              <a:rPr lang="ru-RU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</a:t>
            </a: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город Армавир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данные: 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учреждение дополнительного образования Дворец детского и юношеского творчества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К. Либкнехта, 48, Армавир, Краснодарский край, 352900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Контактный телефон/факс: 8(86137) 3-24-50</a:t>
            </a: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Электронная почта образовательной организации: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armdvorets@yandex.ru</a:t>
            </a: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образовательной организации: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http://dduyt.ru</a:t>
            </a:r>
            <a:endParaRPr lang="ru-RU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9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8611" y="312408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ИТОГИ РАБОТЫ ЗОЦ </a:t>
            </a:r>
          </a:p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ЗА ПЕРВОЕ ПОЛУГОДИЕ </a:t>
            </a:r>
          </a:p>
          <a:p>
            <a:pPr algn="ctr"/>
            <a:r>
              <a:rPr lang="ru-RU" sz="6600" b="1" dirty="0" smtClean="0">
                <a:solidFill>
                  <a:schemeClr val="tx1"/>
                </a:solidFill>
              </a:rPr>
              <a:t>2022 ГОДА В РАЗРЕЗЕ ДЕЯТЕЛЬНОСТИ МОЦ</a:t>
            </a:r>
            <a:endParaRPr 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2" name="AutoShape 2" descr="blob:https://web.whatsapp.com/747a9640-5790-4128-af93-07ce0d5e3ce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69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40477" y="-12677"/>
            <a:ext cx="101142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Мостовский район </a:t>
            </a:r>
            <a:b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первое полугодие 2022 года</a:t>
            </a:r>
            <a:endParaRPr lang="ru-RU" sz="1600" dirty="0">
              <a:solidFill>
                <a:schemeClr val="bg1"/>
              </a:solidFill>
            </a:endParaRPr>
          </a:p>
          <a:p>
            <a:pPr algn="ctr"/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122495" y="755336"/>
            <a:ext cx="7318388" cy="460903"/>
          </a:xfrm>
          <a:prstGeom prst="round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833943"/>
              </p:ext>
            </p:extLst>
          </p:nvPr>
        </p:nvGraphicFramePr>
        <p:xfrm>
          <a:off x="325384" y="1433873"/>
          <a:ext cx="11471564" cy="5005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775"/>
                <a:gridCol w="7422078"/>
                <a:gridCol w="1971304"/>
                <a:gridCol w="1199407"/>
              </a:tblGrid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Основные показатели</a:t>
                      </a:r>
                    </a:p>
                  </a:txBody>
                  <a:tcPr marL="68580" marR="68580" marT="0" marB="0"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 на 2022</a:t>
                      </a:r>
                      <a:endParaRPr lang="ru-RU" sz="1600" dirty="0"/>
                    </a:p>
                  </a:txBody>
                  <a:tcPr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 на 01.06.2022</a:t>
                      </a:r>
                      <a:endParaRPr lang="ru-RU" sz="1600" dirty="0"/>
                    </a:p>
                  </a:txBody>
                  <a:tcPr>
                    <a:solidFill>
                      <a:srgbClr val="008238"/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детей , охваченных дополнительным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образованием с использованием персонифицированного финансирования (%)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Количество реализуемых </a:t>
                      </a:r>
                      <a:r>
                        <a:rPr lang="ru-RU" sz="1600" dirty="0" err="1" smtClean="0">
                          <a:effectLst/>
                          <a:latin typeface="Times New Roman"/>
                          <a:ea typeface="Times New Roman"/>
                        </a:rPr>
                        <a:t>разноуровневых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 программ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0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реализуемых программ в сетевой форме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программ технической направленности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программ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естественнонаучной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направленности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заочных школ и/или сезонных школ для мотивированных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внедренных моделей обеспечения доступности ДО для детей сельской местности (по согласованию с РМЦ)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дополнительных общеобразовательных программы, реализуемых дистанционно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детей с ОВЗ и инвалидностью в возрасте от 5 до 18 лет, охваченных дополнительным образованием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93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</a:t>
            </a:r>
            <a:r>
              <a:rPr lang="ru-RU" sz="4000" b="1" dirty="0" err="1" smtClean="0">
                <a:solidFill>
                  <a:schemeClr val="bg1"/>
                </a:solidFill>
              </a:rPr>
              <a:t>Белореченский</a:t>
            </a:r>
            <a:r>
              <a:rPr lang="ru-RU" sz="4000" b="1" dirty="0" smtClean="0">
                <a:solidFill>
                  <a:schemeClr val="bg1"/>
                </a:solidFill>
              </a:rPr>
              <a:t> район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122495" y="755336"/>
            <a:ext cx="7318388" cy="460903"/>
          </a:xfrm>
          <a:prstGeom prst="round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7" name="Параллелограмм 16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6861" y="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Белореченский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первое полугодие 2022 года</a:t>
            </a:r>
            <a:endParaRPr lang="ru-RU" sz="1600" dirty="0">
              <a:solidFill>
                <a:schemeClr val="bg1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074094"/>
              </p:ext>
            </p:extLst>
          </p:nvPr>
        </p:nvGraphicFramePr>
        <p:xfrm>
          <a:off x="325384" y="1433873"/>
          <a:ext cx="11471564" cy="5005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775"/>
                <a:gridCol w="7422078"/>
                <a:gridCol w="1971304"/>
                <a:gridCol w="1199407"/>
              </a:tblGrid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Основные показатели</a:t>
                      </a:r>
                    </a:p>
                  </a:txBody>
                  <a:tcPr marL="68580" marR="68580" marT="0" marB="0"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 на 2022</a:t>
                      </a:r>
                      <a:endParaRPr lang="ru-RU" sz="1600" dirty="0"/>
                    </a:p>
                  </a:txBody>
                  <a:tcPr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 на 01.06.2022</a:t>
                      </a:r>
                      <a:endParaRPr lang="ru-RU" sz="1600" dirty="0"/>
                    </a:p>
                  </a:txBody>
                  <a:tcPr>
                    <a:solidFill>
                      <a:srgbClr val="008238"/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детей , охваченных дополнительным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образованием с использованием персонифицированного финансирования (%)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7,23%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Количество реализуемых </a:t>
                      </a:r>
                      <a:r>
                        <a:rPr lang="ru-RU" sz="1600" dirty="0" err="1" smtClean="0">
                          <a:effectLst/>
                          <a:latin typeface="Times New Roman"/>
                          <a:ea typeface="Times New Roman"/>
                        </a:rPr>
                        <a:t>разноуровневых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 программ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38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реализуемых программ в сетевой форме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программ технической направленности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программ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естественнонаучной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направленности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заочных школ и/или сезонных школ для мотивированных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внедренных моделей обеспечения доступности ДО для детей сельской местности (по согласованию с РМЦ)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дополнительных общеобразовательных программы, реализуемых дистанционно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детей с ОВЗ и инвалидностью в возрасте от 5 до 18 лет, охваченных дополнительным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образованием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52%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24,8%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76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122495" y="755336"/>
            <a:ext cx="7318388" cy="460903"/>
          </a:xfrm>
          <a:prstGeom prst="round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7" name="Параллелограмм 16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6861" y="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Новокубанский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первое полугодие 2022 года</a:t>
            </a:r>
            <a:endParaRPr lang="ru-RU" sz="16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74623"/>
              </p:ext>
            </p:extLst>
          </p:nvPr>
        </p:nvGraphicFramePr>
        <p:xfrm>
          <a:off x="325384" y="1433873"/>
          <a:ext cx="11471564" cy="5005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775"/>
                <a:gridCol w="7422078"/>
                <a:gridCol w="1971304"/>
                <a:gridCol w="1199407"/>
              </a:tblGrid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Основные показатели</a:t>
                      </a:r>
                    </a:p>
                  </a:txBody>
                  <a:tcPr marL="68580" marR="68580" marT="0" marB="0"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 на 2022</a:t>
                      </a:r>
                      <a:endParaRPr lang="ru-RU" sz="1600" dirty="0"/>
                    </a:p>
                  </a:txBody>
                  <a:tcPr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 на 01.06.2022</a:t>
                      </a:r>
                      <a:endParaRPr lang="ru-RU" sz="1600" dirty="0"/>
                    </a:p>
                  </a:txBody>
                  <a:tcPr>
                    <a:solidFill>
                      <a:srgbClr val="008238"/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детей , охваченных дополнительным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образованием с использованием персонифицированного финансирования (%)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Количество реализуемых </a:t>
                      </a:r>
                      <a:r>
                        <a:rPr lang="ru-RU" sz="1600" dirty="0" err="1" smtClean="0">
                          <a:effectLst/>
                          <a:latin typeface="Times New Roman"/>
                          <a:ea typeface="Times New Roman"/>
                        </a:rPr>
                        <a:t>разноуровневых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 программ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0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реализуемых программ в сетевой форме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программ технической направленности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программ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естественнонаучной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направленности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заочных школ и/или сезонных школ для мотивированных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внедренных моделей обеспечения доступности ДО для детей сельской местности (по согласованию с РМЦ)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дополнительных общеобразовательных программы, реализуемых дистанционно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детей с ОВЗ и инвалидностью в возрасте от 5 до 18 лет, охваченных дополнительным образованием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52%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08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</a:t>
            </a:r>
            <a:r>
              <a:rPr lang="ru-RU" sz="4000" b="1" dirty="0" err="1" smtClean="0">
                <a:solidFill>
                  <a:schemeClr val="bg1"/>
                </a:solidFill>
              </a:rPr>
              <a:t>Курганинский</a:t>
            </a:r>
            <a:r>
              <a:rPr lang="ru-RU" sz="4000" b="1" dirty="0" smtClean="0">
                <a:solidFill>
                  <a:schemeClr val="bg1"/>
                </a:solidFill>
              </a:rPr>
              <a:t> район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Параллелограмм 16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6861" y="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Курганинский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первое полугодие 2022 года</a:t>
            </a:r>
            <a:endParaRPr lang="ru-RU" sz="16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201866"/>
              </p:ext>
            </p:extLst>
          </p:nvPr>
        </p:nvGraphicFramePr>
        <p:xfrm>
          <a:off x="325384" y="1433873"/>
          <a:ext cx="11471564" cy="5005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775"/>
                <a:gridCol w="7422078"/>
                <a:gridCol w="1971304"/>
                <a:gridCol w="1199407"/>
              </a:tblGrid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Основные показатели</a:t>
                      </a:r>
                    </a:p>
                  </a:txBody>
                  <a:tcPr marL="68580" marR="68580" marT="0" marB="0"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 на 2022</a:t>
                      </a:r>
                      <a:endParaRPr lang="ru-RU" sz="1600" dirty="0"/>
                    </a:p>
                  </a:txBody>
                  <a:tcPr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 на 01.06.2022</a:t>
                      </a:r>
                      <a:endParaRPr lang="ru-RU" sz="1600" dirty="0"/>
                    </a:p>
                  </a:txBody>
                  <a:tcPr>
                    <a:solidFill>
                      <a:srgbClr val="008238"/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детей , охваченных дополнительным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образованием с использованием персонифицированного финансирования (%)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Количество реализуемых </a:t>
                      </a:r>
                      <a:r>
                        <a:rPr lang="ru-RU" sz="1600" dirty="0" err="1" smtClean="0">
                          <a:effectLst/>
                          <a:latin typeface="Times New Roman"/>
                          <a:ea typeface="Times New Roman"/>
                        </a:rPr>
                        <a:t>разноуровневых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 программ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реализуемых программ в сетевой форме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программ технической направленности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программ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естественнонаучной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направленности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заочных школ и/или сезонных школ для мотивированных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внедренных моделей обеспечения доступности ДО для детей сельской местности (по согласованию с РМЦ)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дополнительных общеобразовательных программы, реализуемых дистанционно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детей с ОВЗ и инвалидностью в возрасте от 5 до 18 лет, охваченных дополнительным образованием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957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</a:t>
            </a:r>
            <a:r>
              <a:rPr lang="ru-RU" sz="4000" b="1" dirty="0" err="1" smtClean="0">
                <a:solidFill>
                  <a:schemeClr val="bg1"/>
                </a:solidFill>
              </a:rPr>
              <a:t>Отрадненский</a:t>
            </a:r>
            <a:r>
              <a:rPr lang="ru-RU" sz="4000" b="1" dirty="0" smtClean="0">
                <a:solidFill>
                  <a:schemeClr val="bg1"/>
                </a:solidFill>
              </a:rPr>
              <a:t> район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5" name="Параллелограмм 14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6861" y="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Отрадненский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первое полугодие 2022 года</a:t>
            </a:r>
            <a:endParaRPr lang="ru-RU" sz="1600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176611"/>
              </p:ext>
            </p:extLst>
          </p:nvPr>
        </p:nvGraphicFramePr>
        <p:xfrm>
          <a:off x="325384" y="1433873"/>
          <a:ext cx="11471564" cy="5005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775"/>
                <a:gridCol w="7422078"/>
                <a:gridCol w="1971304"/>
                <a:gridCol w="1199407"/>
              </a:tblGrid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Основные показатели</a:t>
                      </a:r>
                    </a:p>
                  </a:txBody>
                  <a:tcPr marL="68580" marR="68580" marT="0" marB="0"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 на 2022</a:t>
                      </a:r>
                      <a:endParaRPr lang="ru-RU" sz="1600" dirty="0"/>
                    </a:p>
                  </a:txBody>
                  <a:tcPr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 на 01.06.2022</a:t>
                      </a:r>
                      <a:endParaRPr lang="ru-RU" sz="1600" dirty="0"/>
                    </a:p>
                  </a:txBody>
                  <a:tcPr>
                    <a:solidFill>
                      <a:srgbClr val="008238"/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детей , охваченных дополнительным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образованием с использованием персонифицированного финансирования (%)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Количество реализуемых </a:t>
                      </a:r>
                      <a:r>
                        <a:rPr lang="ru-RU" sz="1600" dirty="0" err="1" smtClean="0">
                          <a:effectLst/>
                          <a:latin typeface="Times New Roman"/>
                          <a:ea typeface="Times New Roman"/>
                        </a:rPr>
                        <a:t>разноуровневых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 программ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26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20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реализуемых программ в сетевой форме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программ технической направленности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программ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естественнонаучной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направленности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заочных школ и/или сезонных школ для мотивированных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внедренных моделей обеспечения доступности ДО для детей сельской местности (по согласованию с РМЦ)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дополнительных общеобразовательных программы, реализуемых дистанционно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детей с ОВЗ и инвалидностью в возрасте от 5 до 18 лет, охваченных дополнительным образованием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54%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1,7%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149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BFED50D9-75DB-41DD-85B3-BD8DFA32EAC1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33329"/>
            <a:chExt cx="12192000" cy="33772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74964"/>
              <a:ext cx="12192000" cy="296092"/>
            </a:xfrm>
            <a:prstGeom prst="rect">
              <a:avLst/>
            </a:prstGeom>
            <a:solidFill>
              <a:srgbClr val="008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=""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33329"/>
              <a:ext cx="11782697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bg1">
                      <a:lumMod val="85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8267"/>
          <a:stretch/>
        </p:blipFill>
        <p:spPr>
          <a:xfrm>
            <a:off x="169818" y="1885"/>
            <a:ext cx="937871" cy="787009"/>
          </a:xfrm>
          <a:prstGeom prst="hexagon">
            <a:avLst>
              <a:gd name="adj" fmla="val 27888"/>
              <a:gd name="vf" fmla="val 11547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</a:t>
            </a: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42740" y="-12677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3081" y="81997"/>
            <a:ext cx="11136573" cy="75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                  </a:t>
            </a:r>
            <a:endParaRPr lang="ru-RU" sz="800" b="1" dirty="0" smtClean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10293" y="36585"/>
            <a:ext cx="101142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МОЦ Успенский район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5" name="Параллелограмм 14">
            <a:extLst>
              <a:ext uri="{FF2B5EF4-FFF2-40B4-BE49-F238E27FC236}">
                <a16:creationId xmlns="" xmlns:a16="http://schemas.microsoft.com/office/drawing/2014/main" id="{A8E2CED8-4AD9-409C-BB64-BB181F4D6CC5}"/>
              </a:ext>
            </a:extLst>
          </p:cNvPr>
          <p:cNvSpPr/>
          <p:nvPr/>
        </p:nvSpPr>
        <p:spPr>
          <a:xfrm>
            <a:off x="1016861" y="0"/>
            <a:ext cx="10909775" cy="787009"/>
          </a:xfrm>
          <a:prstGeom prst="parallelogram">
            <a:avLst>
              <a:gd name="adj" fmla="val 63107"/>
            </a:avLst>
          </a:prstGeom>
          <a:solidFill>
            <a:srgbClr val="00823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показатели муниципальной целевой программы развития дополнительного образования детей муниципального образования  Успенский район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первое полугодие 2022 года</a:t>
            </a:r>
            <a:endParaRPr lang="ru-RU" sz="1600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757751"/>
              </p:ext>
            </p:extLst>
          </p:nvPr>
        </p:nvGraphicFramePr>
        <p:xfrm>
          <a:off x="325384" y="1433873"/>
          <a:ext cx="11471564" cy="5005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775"/>
                <a:gridCol w="7422078"/>
                <a:gridCol w="1971304"/>
                <a:gridCol w="1199407"/>
              </a:tblGrid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№ п/п</a:t>
                      </a:r>
                    </a:p>
                  </a:txBody>
                  <a:tcPr marL="68580" marR="68580" marT="0" marB="0"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Основные показатели</a:t>
                      </a:r>
                    </a:p>
                  </a:txBody>
                  <a:tcPr marL="68580" marR="68580" marT="0" marB="0"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 на 2022</a:t>
                      </a:r>
                      <a:endParaRPr lang="ru-RU" sz="1600" dirty="0"/>
                    </a:p>
                  </a:txBody>
                  <a:tcPr>
                    <a:solidFill>
                      <a:srgbClr val="0082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Факт на 01.06.2022</a:t>
                      </a:r>
                      <a:endParaRPr lang="ru-RU" sz="1600" dirty="0"/>
                    </a:p>
                  </a:txBody>
                  <a:tcPr>
                    <a:solidFill>
                      <a:srgbClr val="008238"/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Доля детей , охваченных дополнительным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образованием с использованием персонифицированного финансирования (%)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0%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Количество реализуемых </a:t>
                      </a:r>
                      <a:r>
                        <a:rPr lang="ru-RU" sz="1600" dirty="0" err="1" smtClean="0">
                          <a:effectLst/>
                          <a:latin typeface="Times New Roman"/>
                          <a:ea typeface="Times New Roman"/>
                        </a:rPr>
                        <a:t>разноуровневых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</a:rPr>
                        <a:t> программ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реализуемых программ в сетевой форме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программ технической направленности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программ </a:t>
                      </a:r>
                      <a:r>
                        <a:rPr lang="ru-RU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естественнонаучной 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направленности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заочных школ и/или сезонных школ для мотивированных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внедренных моделей обеспечения доступности ДО для детей сельской местности (по согласованию с РМЦ)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дополнительных общеобразовательных программы, реализуемых дистанционно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детей с ОВЗ и инвалидностью в возрасте от 5 до 18 лет, охваченных дополнительным образованием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52%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58%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7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3114</TotalTime>
  <Words>2101</Words>
  <Application>Microsoft Office PowerPoint</Application>
  <PresentationFormat>Произвольный</PresentationFormat>
  <Paragraphs>496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RMC5</dc:creator>
  <cp:lastModifiedBy>79284115318</cp:lastModifiedBy>
  <cp:revision>134</cp:revision>
  <cp:lastPrinted>2022-07-11T08:55:50Z</cp:lastPrinted>
  <dcterms:created xsi:type="dcterms:W3CDTF">2021-01-18T13:17:41Z</dcterms:created>
  <dcterms:modified xsi:type="dcterms:W3CDTF">2022-07-12T07:43:35Z</dcterms:modified>
</cp:coreProperties>
</file>